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7F7F7F"/>
    <a:srgbClr val="3F4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D1F50A-04BB-48F7-A182-3C9585C4B7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66C5-7C06-4557-ABE6-B014E5D3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4419A-A9CE-487E-9222-4593C0F96B7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E18B1-60A8-4AA6-9043-117E46807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7A9CB-4AC4-4C02-9C5C-2DE02B6349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A9D5B-A641-4671-BC99-3E4AAE77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F521-D0C2-45BD-9BB7-3C7EB5B9CF6F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D0A8-0C6B-463A-8826-1658246D7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A728-F5B1-41FD-B831-FCC4507E5A44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02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4BCC-94BA-46FE-9AAA-0E6768C504BF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29A-B961-43F1-BD1B-52F685B1F944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46A-D730-4429-8C96-308814ABECF2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68C6-3BB8-445C-9431-9C6815AD67A1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6FA-5257-4356-9FEC-823D3DF04B3A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C8F4-E126-444B-8CE3-B32F2FFB072F}" type="datetime1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B35A-AF4A-4E8D-842D-3994EF03DD09}" type="datetime1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1525-AB81-4071-9CA3-F90E8730BCE6}" type="datetime1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8B82D6C-5834-4027-8A06-91180220CFBA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2153-C3D5-4667-860E-8392CEF0CACC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5CAA53-FB7F-4F32-B7D8-E046DDD278B6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46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629" y="2170717"/>
            <a:ext cx="6858000" cy="17907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Title Here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4C7F365-0ADC-4A1C-800B-2851C8A83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221" y="4644176"/>
            <a:ext cx="6831673" cy="108623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Subtitle here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A71859-CFA3-46B9-BF43-9A5F3769527C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ECEEFB-E951-4021-BECD-C4C1E161D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391DE93-7F88-41E4-87F0-AFAE7E1E0B18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F6830E50-83CF-4DA1-91D3-DA544239A7DF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Triangle 7">
                <a:extLst>
                  <a:ext uri="{FF2B5EF4-FFF2-40B4-BE49-F238E27FC236}">
                    <a16:creationId xmlns:a16="http://schemas.microsoft.com/office/drawing/2014/main" id="{C61858C1-01BF-4FD3-A4C9-E551412688FA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28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207" y="1012642"/>
            <a:ext cx="2774781" cy="67812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34" y="19376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Text</a:t>
            </a:r>
          </a:p>
          <a:p>
            <a:pPr lvl="1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text</a:t>
            </a:r>
          </a:p>
          <a:p>
            <a:pPr lvl="1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31C2E08-0F9B-4369-93A4-EC6C1A53A903}"/>
              </a:ext>
            </a:extLst>
          </p:cNvPr>
          <p:cNvSpPr txBox="1"/>
          <p:nvPr/>
        </p:nvSpPr>
        <p:spPr>
          <a:xfrm>
            <a:off x="165021" y="6503848"/>
            <a:ext cx="23852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85000"/>
                  </a:schemeClr>
                </a:solidFill>
              </a:rPr>
              <a:t>Reference or citation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21491F-EEC1-4ECE-A516-AA227D280197}"/>
              </a:ext>
            </a:extLst>
          </p:cNvPr>
          <p:cNvSpPr txBox="1"/>
          <p:nvPr/>
        </p:nvSpPr>
        <p:spPr>
          <a:xfrm>
            <a:off x="7080951" y="4114384"/>
            <a:ext cx="16603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Caption here</a:t>
            </a:r>
          </a:p>
        </p:txBody>
      </p:sp>
    </p:spTree>
    <p:extLst>
      <p:ext uri="{BB962C8B-B14F-4D97-AF65-F5344CB8AC3E}">
        <p14:creationId xmlns:p14="http://schemas.microsoft.com/office/powerpoint/2010/main" val="42540110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1164</TotalTime>
  <Words>24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 Title Here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Gasses</dc:title>
  <dc:creator>Szewczyk, Suzanne</dc:creator>
  <cp:lastModifiedBy>Szewczyk, Suzanne</cp:lastModifiedBy>
  <cp:revision>16</cp:revision>
  <dcterms:created xsi:type="dcterms:W3CDTF">2017-09-16T16:36:05Z</dcterms:created>
  <dcterms:modified xsi:type="dcterms:W3CDTF">2018-01-26T16:14:24Z</dcterms:modified>
</cp:coreProperties>
</file>