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78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9B8E91-450E-4CF1-9F96-D30743888B1D}"/>
              </a:ext>
            </a:extLst>
          </p:cNvPr>
          <p:cNvSpPr/>
          <p:nvPr/>
        </p:nvSpPr>
        <p:spPr>
          <a:xfrm>
            <a:off x="3176"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DBED3A8F-5CC8-4EFF-82DC-9DC96034004A}"/>
              </a:ext>
            </a:extLst>
          </p:cNvPr>
          <p:cNvSpPr/>
          <p:nvPr/>
        </p:nvSpPr>
        <p:spPr>
          <a:xfrm>
            <a:off x="1"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BA3B4C68-56B2-4887-BEF1-29220D815381}"/>
              </a:ext>
            </a:extLst>
          </p:cNvPr>
          <p:cNvCxnSpPr/>
          <p:nvPr/>
        </p:nvCxnSpPr>
        <p:spPr>
          <a:xfrm>
            <a:off x="906464"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35564765-8432-4EF6-B39F-CFA604A9D67D}"/>
              </a:ext>
            </a:extLst>
          </p:cNvPr>
          <p:cNvSpPr>
            <a:spLocks noGrp="1"/>
          </p:cNvSpPr>
          <p:nvPr>
            <p:ph type="dt" sz="half" idx="10"/>
          </p:nvPr>
        </p:nvSpPr>
        <p:spPr/>
        <p:txBody>
          <a:bodyPr/>
          <a:lstStyle>
            <a:lvl1pPr>
              <a:defRPr/>
            </a:lvl1pPr>
          </a:lstStyle>
          <a:p>
            <a:fld id="{76FDFCB0-F6AD-40EB-9C88-19B5A755AA0A}" type="datetimeFigureOut">
              <a:rPr lang="en-US" smtClean="0"/>
              <a:t>3/19/2018</a:t>
            </a:fld>
            <a:endParaRPr lang="en-US"/>
          </a:p>
        </p:txBody>
      </p:sp>
      <p:sp>
        <p:nvSpPr>
          <p:cNvPr id="8" name="Footer Placeholder 4">
            <a:extLst>
              <a:ext uri="{FF2B5EF4-FFF2-40B4-BE49-F238E27FC236}">
                <a16:creationId xmlns:a16="http://schemas.microsoft.com/office/drawing/2014/main" id="{CE4C686F-A259-4778-B7D5-33B41DB87CEB}"/>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52DFD825-7158-4112-AFDE-2BBAD609104F}"/>
              </a:ext>
            </a:extLst>
          </p:cNvPr>
          <p:cNvSpPr>
            <a:spLocks noGrp="1"/>
          </p:cNvSpPr>
          <p:nvPr>
            <p:ph type="sldNum" sz="quarter" idx="12"/>
          </p:nvPr>
        </p:nvSpPr>
        <p:spPr/>
        <p:txBody>
          <a:bodyPr/>
          <a:lstStyle>
            <a:lvl1pPr>
              <a:defRPr/>
            </a:lvl1pPr>
          </a:lstStyle>
          <a:p>
            <a:fld id="{C0078A3A-CBA7-4C37-B000-2FB06A724882}" type="slidenum">
              <a:rPr lang="en-US" smtClean="0"/>
              <a:t>‹#›</a:t>
            </a:fld>
            <a:endParaRPr lang="en-US"/>
          </a:p>
        </p:txBody>
      </p:sp>
      <p:grpSp>
        <p:nvGrpSpPr>
          <p:cNvPr id="10" name="Group 15">
            <a:extLst>
              <a:ext uri="{FF2B5EF4-FFF2-40B4-BE49-F238E27FC236}">
                <a16:creationId xmlns:a16="http://schemas.microsoft.com/office/drawing/2014/main" id="{CDE5B73A-A00F-40A0-83D9-720A5316ED93}"/>
              </a:ext>
            </a:extLst>
          </p:cNvPr>
          <p:cNvGrpSpPr>
            <a:grpSpLocks/>
          </p:cNvGrpSpPr>
          <p:nvPr/>
        </p:nvGrpSpPr>
        <p:grpSpPr bwMode="auto">
          <a:xfrm>
            <a:off x="0" y="-293688"/>
            <a:ext cx="9396413" cy="2093913"/>
            <a:chOff x="0" y="-294214"/>
            <a:chExt cx="9395670" cy="2095183"/>
          </a:xfrm>
        </p:grpSpPr>
        <p:pic>
          <p:nvPicPr>
            <p:cNvPr id="11" name="Picture 6">
              <a:extLst>
                <a:ext uri="{FF2B5EF4-FFF2-40B4-BE49-F238E27FC236}">
                  <a16:creationId xmlns:a16="http://schemas.microsoft.com/office/drawing/2014/main" id="{906B3A1E-B902-47C6-BBC9-904EFFA1E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4">
              <a:extLst>
                <a:ext uri="{FF2B5EF4-FFF2-40B4-BE49-F238E27FC236}">
                  <a16:creationId xmlns:a16="http://schemas.microsoft.com/office/drawing/2014/main" id="{CEEF300B-8331-4E59-9C86-C2DFE85DD282}"/>
                </a:ext>
              </a:extLst>
            </p:cNvPr>
            <p:cNvGrpSpPr>
              <a:grpSpLocks/>
            </p:cNvGrpSpPr>
            <p:nvPr/>
          </p:nvGrpSpPr>
          <p:grpSpPr bwMode="auto">
            <a:xfrm>
              <a:off x="0" y="-8988"/>
              <a:ext cx="1542525" cy="1809957"/>
              <a:chOff x="0" y="-8988"/>
              <a:chExt cx="1542525" cy="1809957"/>
            </a:xfrm>
          </p:grpSpPr>
          <p:sp>
            <p:nvSpPr>
              <p:cNvPr id="13" name="Right Triangle 12">
                <a:extLst>
                  <a:ext uri="{FF2B5EF4-FFF2-40B4-BE49-F238E27FC236}">
                    <a16:creationId xmlns:a16="http://schemas.microsoft.com/office/drawing/2014/main" id="{7197B0C1-6678-4D12-B429-E300FDAA7110}"/>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4" name="Right Triangle 13">
                <a:extLst>
                  <a:ext uri="{FF2B5EF4-FFF2-40B4-BE49-F238E27FC236}">
                    <a16:creationId xmlns:a16="http://schemas.microsoft.com/office/drawing/2014/main" id="{EF53B47A-4FBE-44A0-B5DB-80D6A8FFA662}"/>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1857553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514C297-158C-4A9B-B0DC-E2663E0A6BEF}"/>
              </a:ext>
            </a:extLst>
          </p:cNvPr>
          <p:cNvSpPr>
            <a:spLocks noGrp="1"/>
          </p:cNvSpPr>
          <p:nvPr>
            <p:ph type="dt" sz="half" idx="10"/>
          </p:nvPr>
        </p:nvSpPr>
        <p:spPr/>
        <p:txBody>
          <a:bodyPr/>
          <a:lstStyle>
            <a:lvl1pPr>
              <a:defRPr/>
            </a:lvl1pPr>
          </a:lstStyle>
          <a:p>
            <a:fld id="{76FDFCB0-F6AD-40EB-9C88-19B5A755AA0A}" type="datetimeFigureOut">
              <a:rPr lang="en-US" smtClean="0"/>
              <a:t>3/19/2018</a:t>
            </a:fld>
            <a:endParaRPr lang="en-US"/>
          </a:p>
        </p:txBody>
      </p:sp>
      <p:sp>
        <p:nvSpPr>
          <p:cNvPr id="5" name="Footer Placeholder 4">
            <a:extLst>
              <a:ext uri="{FF2B5EF4-FFF2-40B4-BE49-F238E27FC236}">
                <a16:creationId xmlns:a16="http://schemas.microsoft.com/office/drawing/2014/main" id="{EE2EA508-B878-4244-80B7-65D0F88763CB}"/>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904C48E-AEA6-49C5-A2B9-001E92107603}"/>
              </a:ext>
            </a:extLst>
          </p:cNvPr>
          <p:cNvSpPr>
            <a:spLocks noGrp="1"/>
          </p:cNvSpPr>
          <p:nvPr>
            <p:ph type="sldNum" sz="quarter" idx="12"/>
          </p:nvPr>
        </p:nvSpPr>
        <p:spPr/>
        <p:txBody>
          <a:bodyPr/>
          <a:lstStyle>
            <a:lvl1pPr>
              <a:defRPr/>
            </a:lvl1pPr>
          </a:lstStyle>
          <a:p>
            <a:fld id="{C0078A3A-CBA7-4C37-B000-2FB06A724882}" type="slidenum">
              <a:rPr lang="en-US" smtClean="0"/>
              <a:t>‹#›</a:t>
            </a:fld>
            <a:endParaRPr lang="en-US"/>
          </a:p>
        </p:txBody>
      </p:sp>
    </p:spTree>
    <p:extLst>
      <p:ext uri="{BB962C8B-B14F-4D97-AF65-F5344CB8AC3E}">
        <p14:creationId xmlns:p14="http://schemas.microsoft.com/office/powerpoint/2010/main" val="82589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1DE62-F69A-47B7-9943-9941575E6255}"/>
              </a:ext>
            </a:extLst>
          </p:cNvPr>
          <p:cNvSpPr/>
          <p:nvPr/>
        </p:nvSpPr>
        <p:spPr>
          <a:xfrm>
            <a:off x="3176"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51D88177-14F5-4DBC-B13A-A03CE067AF34}"/>
              </a:ext>
            </a:extLst>
          </p:cNvPr>
          <p:cNvSpPr/>
          <p:nvPr/>
        </p:nvSpPr>
        <p:spPr>
          <a:xfrm>
            <a:off x="1"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B3BED5A0-2373-4461-82CB-440528742F17}"/>
              </a:ext>
            </a:extLst>
          </p:cNvPr>
          <p:cNvSpPr>
            <a:spLocks noGrp="1"/>
          </p:cNvSpPr>
          <p:nvPr>
            <p:ph type="dt" sz="half" idx="10"/>
          </p:nvPr>
        </p:nvSpPr>
        <p:spPr/>
        <p:txBody>
          <a:bodyPr/>
          <a:lstStyle>
            <a:lvl1pPr>
              <a:defRPr/>
            </a:lvl1pPr>
          </a:lstStyle>
          <a:p>
            <a:fld id="{76FDFCB0-F6AD-40EB-9C88-19B5A755AA0A}" type="datetimeFigureOut">
              <a:rPr lang="en-US" smtClean="0"/>
              <a:t>3/19/2018</a:t>
            </a:fld>
            <a:endParaRPr lang="en-US"/>
          </a:p>
        </p:txBody>
      </p:sp>
      <p:sp>
        <p:nvSpPr>
          <p:cNvPr id="7" name="Footer Placeholder 4">
            <a:extLst>
              <a:ext uri="{FF2B5EF4-FFF2-40B4-BE49-F238E27FC236}">
                <a16:creationId xmlns:a16="http://schemas.microsoft.com/office/drawing/2014/main" id="{B7CDDEB7-D66B-42E9-9746-AC5E1AB35E6D}"/>
              </a:ext>
            </a:extLst>
          </p:cNvPr>
          <p:cNvSpPr>
            <a:spLocks noGrp="1"/>
          </p:cNvSpPr>
          <p:nvPr>
            <p:ph type="ftr" sz="quarter" idx="11"/>
          </p:nvPr>
        </p:nvSpPr>
        <p:spPr/>
        <p:txBody>
          <a:bodyPr/>
          <a:lstStyle>
            <a:lvl1pPr>
              <a:defRPr/>
            </a:lvl1pPr>
          </a:lstStyle>
          <a:p>
            <a:endParaRPr lang="en-US"/>
          </a:p>
        </p:txBody>
      </p:sp>
      <p:sp>
        <p:nvSpPr>
          <p:cNvPr id="8" name="Slide Number Placeholder 5">
            <a:extLst>
              <a:ext uri="{FF2B5EF4-FFF2-40B4-BE49-F238E27FC236}">
                <a16:creationId xmlns:a16="http://schemas.microsoft.com/office/drawing/2014/main" id="{FE20492D-8D8A-4D65-A2FF-8B10EFD06AD4}"/>
              </a:ext>
            </a:extLst>
          </p:cNvPr>
          <p:cNvSpPr>
            <a:spLocks noGrp="1"/>
          </p:cNvSpPr>
          <p:nvPr>
            <p:ph type="sldNum" sz="quarter" idx="12"/>
          </p:nvPr>
        </p:nvSpPr>
        <p:spPr/>
        <p:txBody>
          <a:bodyPr/>
          <a:lstStyle>
            <a:lvl1pPr>
              <a:defRPr/>
            </a:lvl1pPr>
          </a:lstStyle>
          <a:p>
            <a:fld id="{C0078A3A-CBA7-4C37-B000-2FB06A724882}" type="slidenum">
              <a:rPr lang="en-US" smtClean="0"/>
              <a:t>‹#›</a:t>
            </a:fld>
            <a:endParaRPr lang="en-US"/>
          </a:p>
        </p:txBody>
      </p:sp>
    </p:spTree>
    <p:extLst>
      <p:ext uri="{BB962C8B-B14F-4D97-AF65-F5344CB8AC3E}">
        <p14:creationId xmlns:p14="http://schemas.microsoft.com/office/powerpoint/2010/main" val="141176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DF0B04-C41F-47E4-A4B1-0D65EBB735CF}"/>
              </a:ext>
            </a:extLst>
          </p:cNvPr>
          <p:cNvSpPr>
            <a:spLocks noGrp="1"/>
          </p:cNvSpPr>
          <p:nvPr>
            <p:ph type="dt" sz="half" idx="10"/>
          </p:nvPr>
        </p:nvSpPr>
        <p:spPr/>
        <p:txBody>
          <a:bodyPr/>
          <a:lstStyle>
            <a:lvl1pPr>
              <a:defRPr/>
            </a:lvl1pPr>
          </a:lstStyle>
          <a:p>
            <a:fld id="{76FDFCB0-F6AD-40EB-9C88-19B5A755AA0A}" type="datetimeFigureOut">
              <a:rPr lang="en-US" smtClean="0"/>
              <a:t>3/19/2018</a:t>
            </a:fld>
            <a:endParaRPr lang="en-US"/>
          </a:p>
        </p:txBody>
      </p:sp>
      <p:sp>
        <p:nvSpPr>
          <p:cNvPr id="5" name="Footer Placeholder 4">
            <a:extLst>
              <a:ext uri="{FF2B5EF4-FFF2-40B4-BE49-F238E27FC236}">
                <a16:creationId xmlns:a16="http://schemas.microsoft.com/office/drawing/2014/main" id="{8568C4D6-FAD7-48F8-8A63-7CF42BF8A3B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E5BCE4D8-5A3A-4F41-9F46-BF49EE0828D6}"/>
              </a:ext>
            </a:extLst>
          </p:cNvPr>
          <p:cNvSpPr>
            <a:spLocks noGrp="1"/>
          </p:cNvSpPr>
          <p:nvPr>
            <p:ph type="sldNum" sz="quarter" idx="12"/>
          </p:nvPr>
        </p:nvSpPr>
        <p:spPr/>
        <p:txBody>
          <a:bodyPr/>
          <a:lstStyle>
            <a:lvl1pPr>
              <a:defRPr/>
            </a:lvl1pPr>
          </a:lstStyle>
          <a:p>
            <a:fld id="{C0078A3A-CBA7-4C37-B000-2FB06A724882}" type="slidenum">
              <a:rPr lang="en-US" smtClean="0"/>
              <a:t>‹#›</a:t>
            </a:fld>
            <a:endParaRPr lang="en-US"/>
          </a:p>
        </p:txBody>
      </p:sp>
      <p:grpSp>
        <p:nvGrpSpPr>
          <p:cNvPr id="7" name="Group 15">
            <a:extLst>
              <a:ext uri="{FF2B5EF4-FFF2-40B4-BE49-F238E27FC236}">
                <a16:creationId xmlns:a16="http://schemas.microsoft.com/office/drawing/2014/main" id="{9D78980A-3ABC-4B1F-B530-EC96C7A0BB07}"/>
              </a:ext>
            </a:extLst>
          </p:cNvPr>
          <p:cNvGrpSpPr>
            <a:grpSpLocks/>
          </p:cNvGrpSpPr>
          <p:nvPr/>
        </p:nvGrpSpPr>
        <p:grpSpPr bwMode="auto">
          <a:xfrm>
            <a:off x="0" y="-293688"/>
            <a:ext cx="9396413" cy="2093913"/>
            <a:chOff x="0" y="-294214"/>
            <a:chExt cx="9395670" cy="2095183"/>
          </a:xfrm>
        </p:grpSpPr>
        <p:pic>
          <p:nvPicPr>
            <p:cNvPr id="8" name="Picture 6">
              <a:extLst>
                <a:ext uri="{FF2B5EF4-FFF2-40B4-BE49-F238E27FC236}">
                  <a16:creationId xmlns:a16="http://schemas.microsoft.com/office/drawing/2014/main" id="{5DCBA87A-4CD9-4BA0-B88F-81EAE8F1C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4">
              <a:extLst>
                <a:ext uri="{FF2B5EF4-FFF2-40B4-BE49-F238E27FC236}">
                  <a16:creationId xmlns:a16="http://schemas.microsoft.com/office/drawing/2014/main" id="{8C4603D7-0057-4403-8510-EA240742C379}"/>
                </a:ext>
              </a:extLst>
            </p:cNvPr>
            <p:cNvGrpSpPr>
              <a:grpSpLocks/>
            </p:cNvGrpSpPr>
            <p:nvPr/>
          </p:nvGrpSpPr>
          <p:grpSpPr bwMode="auto">
            <a:xfrm>
              <a:off x="0" y="-8988"/>
              <a:ext cx="1542525" cy="1809957"/>
              <a:chOff x="0" y="-8988"/>
              <a:chExt cx="1542525" cy="1809957"/>
            </a:xfrm>
          </p:grpSpPr>
          <p:sp>
            <p:nvSpPr>
              <p:cNvPr id="10" name="Right Triangle 9">
                <a:extLst>
                  <a:ext uri="{FF2B5EF4-FFF2-40B4-BE49-F238E27FC236}">
                    <a16:creationId xmlns:a16="http://schemas.microsoft.com/office/drawing/2014/main" id="{0F0FB82C-130F-4F55-839C-E552BEE563BB}"/>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1" name="Right Triangle 10">
                <a:extLst>
                  <a:ext uri="{FF2B5EF4-FFF2-40B4-BE49-F238E27FC236}">
                    <a16:creationId xmlns:a16="http://schemas.microsoft.com/office/drawing/2014/main" id="{D741EC97-AD55-4F13-A46C-B19C7E786B76}"/>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359463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844339-2FBD-4D9D-B29B-23188A4E665F}"/>
              </a:ext>
            </a:extLst>
          </p:cNvPr>
          <p:cNvSpPr/>
          <p:nvPr/>
        </p:nvSpPr>
        <p:spPr>
          <a:xfrm>
            <a:off x="3176"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94290164-A8B9-4019-99FE-13D9F5BCD539}"/>
              </a:ext>
            </a:extLst>
          </p:cNvPr>
          <p:cNvSpPr/>
          <p:nvPr/>
        </p:nvSpPr>
        <p:spPr>
          <a:xfrm>
            <a:off x="1"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31CFC637-4EE6-4C41-8567-F36C7573A296}"/>
              </a:ext>
            </a:extLst>
          </p:cNvPr>
          <p:cNvCxnSpPr/>
          <p:nvPr/>
        </p:nvCxnSpPr>
        <p:spPr>
          <a:xfrm>
            <a:off x="906464"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DEC983D3-0AE5-47BF-933F-6508686C8BE9}"/>
              </a:ext>
            </a:extLst>
          </p:cNvPr>
          <p:cNvSpPr>
            <a:spLocks noGrp="1"/>
          </p:cNvSpPr>
          <p:nvPr>
            <p:ph type="dt" sz="half" idx="10"/>
          </p:nvPr>
        </p:nvSpPr>
        <p:spPr/>
        <p:txBody>
          <a:bodyPr/>
          <a:lstStyle>
            <a:lvl1pPr>
              <a:defRPr/>
            </a:lvl1pPr>
          </a:lstStyle>
          <a:p>
            <a:fld id="{76FDFCB0-F6AD-40EB-9C88-19B5A755AA0A}" type="datetimeFigureOut">
              <a:rPr lang="en-US" smtClean="0"/>
              <a:t>3/19/2018</a:t>
            </a:fld>
            <a:endParaRPr lang="en-US"/>
          </a:p>
        </p:txBody>
      </p:sp>
      <p:sp>
        <p:nvSpPr>
          <p:cNvPr id="8" name="Footer Placeholder 4">
            <a:extLst>
              <a:ext uri="{FF2B5EF4-FFF2-40B4-BE49-F238E27FC236}">
                <a16:creationId xmlns:a16="http://schemas.microsoft.com/office/drawing/2014/main" id="{F6B3E308-83CF-4AB0-9A8D-1C987D75F502}"/>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8370D1F0-6099-439D-80C1-1B182F3EC22E}"/>
              </a:ext>
            </a:extLst>
          </p:cNvPr>
          <p:cNvSpPr>
            <a:spLocks noGrp="1"/>
          </p:cNvSpPr>
          <p:nvPr>
            <p:ph type="sldNum" sz="quarter" idx="12"/>
          </p:nvPr>
        </p:nvSpPr>
        <p:spPr/>
        <p:txBody>
          <a:bodyPr/>
          <a:lstStyle>
            <a:lvl1pPr>
              <a:defRPr/>
            </a:lvl1pPr>
          </a:lstStyle>
          <a:p>
            <a:fld id="{C0078A3A-CBA7-4C37-B000-2FB06A724882}" type="slidenum">
              <a:rPr lang="en-US" smtClean="0"/>
              <a:t>‹#›</a:t>
            </a:fld>
            <a:endParaRPr lang="en-US"/>
          </a:p>
        </p:txBody>
      </p:sp>
      <p:grpSp>
        <p:nvGrpSpPr>
          <p:cNvPr id="10" name="Group 15">
            <a:extLst>
              <a:ext uri="{FF2B5EF4-FFF2-40B4-BE49-F238E27FC236}">
                <a16:creationId xmlns:a16="http://schemas.microsoft.com/office/drawing/2014/main" id="{2A0CD274-FEAD-4D63-AB79-F9E3AEC87432}"/>
              </a:ext>
            </a:extLst>
          </p:cNvPr>
          <p:cNvGrpSpPr>
            <a:grpSpLocks/>
          </p:cNvGrpSpPr>
          <p:nvPr/>
        </p:nvGrpSpPr>
        <p:grpSpPr bwMode="auto">
          <a:xfrm>
            <a:off x="0" y="-293688"/>
            <a:ext cx="9396413" cy="2093913"/>
            <a:chOff x="0" y="-294214"/>
            <a:chExt cx="9395670" cy="2095183"/>
          </a:xfrm>
        </p:grpSpPr>
        <p:pic>
          <p:nvPicPr>
            <p:cNvPr id="11" name="Picture 6">
              <a:extLst>
                <a:ext uri="{FF2B5EF4-FFF2-40B4-BE49-F238E27FC236}">
                  <a16:creationId xmlns:a16="http://schemas.microsoft.com/office/drawing/2014/main" id="{268EF8B6-B3CC-4039-B90B-8B312EDCC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4">
              <a:extLst>
                <a:ext uri="{FF2B5EF4-FFF2-40B4-BE49-F238E27FC236}">
                  <a16:creationId xmlns:a16="http://schemas.microsoft.com/office/drawing/2014/main" id="{7014464A-61DE-4255-AE93-32637B2E8954}"/>
                </a:ext>
              </a:extLst>
            </p:cNvPr>
            <p:cNvGrpSpPr>
              <a:grpSpLocks/>
            </p:cNvGrpSpPr>
            <p:nvPr/>
          </p:nvGrpSpPr>
          <p:grpSpPr bwMode="auto">
            <a:xfrm>
              <a:off x="0" y="-8988"/>
              <a:ext cx="1542525" cy="1809957"/>
              <a:chOff x="0" y="-8988"/>
              <a:chExt cx="1542525" cy="1809957"/>
            </a:xfrm>
          </p:grpSpPr>
          <p:sp>
            <p:nvSpPr>
              <p:cNvPr id="13" name="Right Triangle 12">
                <a:extLst>
                  <a:ext uri="{FF2B5EF4-FFF2-40B4-BE49-F238E27FC236}">
                    <a16:creationId xmlns:a16="http://schemas.microsoft.com/office/drawing/2014/main" id="{69BB3136-CE05-42A8-BA89-CC51BD11E8CA}"/>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4" name="Right Triangle 13">
                <a:extLst>
                  <a:ext uri="{FF2B5EF4-FFF2-40B4-BE49-F238E27FC236}">
                    <a16:creationId xmlns:a16="http://schemas.microsoft.com/office/drawing/2014/main" id="{52E1D92C-6A6F-42AE-A3AD-892B3D4F971D}"/>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107941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7"/>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E1316ED-DADB-4B0F-881B-749D798779B6}"/>
              </a:ext>
            </a:extLst>
          </p:cNvPr>
          <p:cNvSpPr>
            <a:spLocks noGrp="1"/>
          </p:cNvSpPr>
          <p:nvPr>
            <p:ph type="dt" sz="half" idx="10"/>
          </p:nvPr>
        </p:nvSpPr>
        <p:spPr/>
        <p:txBody>
          <a:bodyPr/>
          <a:lstStyle>
            <a:lvl1pPr>
              <a:defRPr/>
            </a:lvl1pPr>
          </a:lstStyle>
          <a:p>
            <a:fld id="{76FDFCB0-F6AD-40EB-9C88-19B5A755AA0A}" type="datetimeFigureOut">
              <a:rPr lang="en-US" smtClean="0"/>
              <a:t>3/19/2018</a:t>
            </a:fld>
            <a:endParaRPr lang="en-US"/>
          </a:p>
        </p:txBody>
      </p:sp>
      <p:sp>
        <p:nvSpPr>
          <p:cNvPr id="6" name="Footer Placeholder 4">
            <a:extLst>
              <a:ext uri="{FF2B5EF4-FFF2-40B4-BE49-F238E27FC236}">
                <a16:creationId xmlns:a16="http://schemas.microsoft.com/office/drawing/2014/main" id="{D60BFD76-6C90-48EE-A8D6-6CFEC791FC80}"/>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77F610CF-7388-4C52-99ED-303DF3CBB28B}"/>
              </a:ext>
            </a:extLst>
          </p:cNvPr>
          <p:cNvSpPr>
            <a:spLocks noGrp="1"/>
          </p:cNvSpPr>
          <p:nvPr>
            <p:ph type="sldNum" sz="quarter" idx="12"/>
          </p:nvPr>
        </p:nvSpPr>
        <p:spPr/>
        <p:txBody>
          <a:bodyPr/>
          <a:lstStyle>
            <a:lvl1pPr>
              <a:defRPr/>
            </a:lvl1pPr>
          </a:lstStyle>
          <a:p>
            <a:fld id="{C0078A3A-CBA7-4C37-B000-2FB06A724882}" type="slidenum">
              <a:rPr lang="en-US" smtClean="0"/>
              <a:t>‹#›</a:t>
            </a:fld>
            <a:endParaRPr lang="en-US"/>
          </a:p>
        </p:txBody>
      </p:sp>
      <p:grpSp>
        <p:nvGrpSpPr>
          <p:cNvPr id="9" name="Group 15">
            <a:extLst>
              <a:ext uri="{FF2B5EF4-FFF2-40B4-BE49-F238E27FC236}">
                <a16:creationId xmlns:a16="http://schemas.microsoft.com/office/drawing/2014/main" id="{4247F517-545F-4D73-9B7C-B021997722EC}"/>
              </a:ext>
            </a:extLst>
          </p:cNvPr>
          <p:cNvGrpSpPr>
            <a:grpSpLocks/>
          </p:cNvGrpSpPr>
          <p:nvPr/>
        </p:nvGrpSpPr>
        <p:grpSpPr bwMode="auto">
          <a:xfrm>
            <a:off x="0" y="-293688"/>
            <a:ext cx="9396413" cy="2093913"/>
            <a:chOff x="0" y="-294214"/>
            <a:chExt cx="9395670" cy="2095183"/>
          </a:xfrm>
        </p:grpSpPr>
        <p:pic>
          <p:nvPicPr>
            <p:cNvPr id="10" name="Picture 6">
              <a:extLst>
                <a:ext uri="{FF2B5EF4-FFF2-40B4-BE49-F238E27FC236}">
                  <a16:creationId xmlns:a16="http://schemas.microsoft.com/office/drawing/2014/main" id="{FB9BB795-A6CB-4EA1-BCED-6EDC6C016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4">
              <a:extLst>
                <a:ext uri="{FF2B5EF4-FFF2-40B4-BE49-F238E27FC236}">
                  <a16:creationId xmlns:a16="http://schemas.microsoft.com/office/drawing/2014/main" id="{CC7D1A2D-A1E2-48DA-A076-4D17FCBA4D95}"/>
                </a:ext>
              </a:extLst>
            </p:cNvPr>
            <p:cNvGrpSpPr>
              <a:grpSpLocks/>
            </p:cNvGrpSpPr>
            <p:nvPr/>
          </p:nvGrpSpPr>
          <p:grpSpPr bwMode="auto">
            <a:xfrm>
              <a:off x="0" y="-8988"/>
              <a:ext cx="1542525" cy="1809957"/>
              <a:chOff x="0" y="-8988"/>
              <a:chExt cx="1542525" cy="1809957"/>
            </a:xfrm>
          </p:grpSpPr>
          <p:sp>
            <p:nvSpPr>
              <p:cNvPr id="12" name="Right Triangle 11">
                <a:extLst>
                  <a:ext uri="{FF2B5EF4-FFF2-40B4-BE49-F238E27FC236}">
                    <a16:creationId xmlns:a16="http://schemas.microsoft.com/office/drawing/2014/main" id="{A2C4BB79-1B86-4F03-9DDE-81D4EF512570}"/>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3" name="Right Triangle 12">
                <a:extLst>
                  <a:ext uri="{FF2B5EF4-FFF2-40B4-BE49-F238E27FC236}">
                    <a16:creationId xmlns:a16="http://schemas.microsoft.com/office/drawing/2014/main" id="{338091FB-7AE7-4202-B4B7-031126CDCCA4}"/>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297832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D3C6C92-D42F-4185-BF84-7B2AD518AB31}"/>
              </a:ext>
            </a:extLst>
          </p:cNvPr>
          <p:cNvSpPr>
            <a:spLocks noGrp="1"/>
          </p:cNvSpPr>
          <p:nvPr>
            <p:ph type="dt" sz="half" idx="10"/>
          </p:nvPr>
        </p:nvSpPr>
        <p:spPr/>
        <p:txBody>
          <a:bodyPr/>
          <a:lstStyle>
            <a:lvl1pPr>
              <a:defRPr/>
            </a:lvl1pPr>
          </a:lstStyle>
          <a:p>
            <a:fld id="{76FDFCB0-F6AD-40EB-9C88-19B5A755AA0A}" type="datetimeFigureOut">
              <a:rPr lang="en-US" smtClean="0"/>
              <a:t>3/19/2018</a:t>
            </a:fld>
            <a:endParaRPr lang="en-US"/>
          </a:p>
        </p:txBody>
      </p:sp>
      <p:sp>
        <p:nvSpPr>
          <p:cNvPr id="8" name="Footer Placeholder 4">
            <a:extLst>
              <a:ext uri="{FF2B5EF4-FFF2-40B4-BE49-F238E27FC236}">
                <a16:creationId xmlns:a16="http://schemas.microsoft.com/office/drawing/2014/main" id="{E60305DA-61A4-4E1B-9DDC-D07EBF8770F4}"/>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2DBC55BD-1CB2-4C5A-B638-DD6733393A12}"/>
              </a:ext>
            </a:extLst>
          </p:cNvPr>
          <p:cNvSpPr>
            <a:spLocks noGrp="1"/>
          </p:cNvSpPr>
          <p:nvPr>
            <p:ph type="sldNum" sz="quarter" idx="12"/>
          </p:nvPr>
        </p:nvSpPr>
        <p:spPr/>
        <p:txBody>
          <a:bodyPr/>
          <a:lstStyle>
            <a:lvl1pPr>
              <a:defRPr/>
            </a:lvl1pPr>
          </a:lstStyle>
          <a:p>
            <a:fld id="{C0078A3A-CBA7-4C37-B000-2FB06A724882}" type="slidenum">
              <a:rPr lang="en-US" smtClean="0"/>
              <a:t>‹#›</a:t>
            </a:fld>
            <a:endParaRPr lang="en-US"/>
          </a:p>
        </p:txBody>
      </p:sp>
      <p:grpSp>
        <p:nvGrpSpPr>
          <p:cNvPr id="11" name="Group 15">
            <a:extLst>
              <a:ext uri="{FF2B5EF4-FFF2-40B4-BE49-F238E27FC236}">
                <a16:creationId xmlns:a16="http://schemas.microsoft.com/office/drawing/2014/main" id="{B30AB16A-0300-4836-94B0-AABD42297972}"/>
              </a:ext>
            </a:extLst>
          </p:cNvPr>
          <p:cNvGrpSpPr>
            <a:grpSpLocks/>
          </p:cNvGrpSpPr>
          <p:nvPr/>
        </p:nvGrpSpPr>
        <p:grpSpPr bwMode="auto">
          <a:xfrm>
            <a:off x="0" y="-293688"/>
            <a:ext cx="9396413" cy="2093913"/>
            <a:chOff x="0" y="-294214"/>
            <a:chExt cx="9395670" cy="2095183"/>
          </a:xfrm>
        </p:grpSpPr>
        <p:pic>
          <p:nvPicPr>
            <p:cNvPr id="12" name="Picture 6">
              <a:extLst>
                <a:ext uri="{FF2B5EF4-FFF2-40B4-BE49-F238E27FC236}">
                  <a16:creationId xmlns:a16="http://schemas.microsoft.com/office/drawing/2014/main" id="{8979D84A-12D4-43AB-BBFC-E7D7F8CFF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4">
              <a:extLst>
                <a:ext uri="{FF2B5EF4-FFF2-40B4-BE49-F238E27FC236}">
                  <a16:creationId xmlns:a16="http://schemas.microsoft.com/office/drawing/2014/main" id="{CBA011E9-4235-42D6-86FE-EC78AA36049A}"/>
                </a:ext>
              </a:extLst>
            </p:cNvPr>
            <p:cNvGrpSpPr>
              <a:grpSpLocks/>
            </p:cNvGrpSpPr>
            <p:nvPr/>
          </p:nvGrpSpPr>
          <p:grpSpPr bwMode="auto">
            <a:xfrm>
              <a:off x="0" y="-8988"/>
              <a:ext cx="1542525" cy="1809957"/>
              <a:chOff x="0" y="-8988"/>
              <a:chExt cx="1542525" cy="1809957"/>
            </a:xfrm>
          </p:grpSpPr>
          <p:sp>
            <p:nvSpPr>
              <p:cNvPr id="14" name="Right Triangle 13">
                <a:extLst>
                  <a:ext uri="{FF2B5EF4-FFF2-40B4-BE49-F238E27FC236}">
                    <a16:creationId xmlns:a16="http://schemas.microsoft.com/office/drawing/2014/main" id="{C4D610B5-1FB3-4052-A6EB-429989A75C39}"/>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5" name="Right Triangle 14">
                <a:extLst>
                  <a:ext uri="{FF2B5EF4-FFF2-40B4-BE49-F238E27FC236}">
                    <a16:creationId xmlns:a16="http://schemas.microsoft.com/office/drawing/2014/main" id="{0C8EF11C-E5CE-4F8D-AF53-6E0ED59B2DF6}"/>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378493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EA9B735-EAD5-467F-8ADE-346725616E64}"/>
              </a:ext>
            </a:extLst>
          </p:cNvPr>
          <p:cNvSpPr>
            <a:spLocks noGrp="1"/>
          </p:cNvSpPr>
          <p:nvPr>
            <p:ph type="dt" sz="half" idx="10"/>
          </p:nvPr>
        </p:nvSpPr>
        <p:spPr/>
        <p:txBody>
          <a:bodyPr/>
          <a:lstStyle>
            <a:lvl1pPr>
              <a:defRPr/>
            </a:lvl1pPr>
          </a:lstStyle>
          <a:p>
            <a:fld id="{76FDFCB0-F6AD-40EB-9C88-19B5A755AA0A}" type="datetimeFigureOut">
              <a:rPr lang="en-US" smtClean="0"/>
              <a:t>3/19/2018</a:t>
            </a:fld>
            <a:endParaRPr lang="en-US"/>
          </a:p>
        </p:txBody>
      </p:sp>
      <p:sp>
        <p:nvSpPr>
          <p:cNvPr id="4" name="Footer Placeholder 4">
            <a:extLst>
              <a:ext uri="{FF2B5EF4-FFF2-40B4-BE49-F238E27FC236}">
                <a16:creationId xmlns:a16="http://schemas.microsoft.com/office/drawing/2014/main" id="{620CE6FC-E47B-4DF6-B1BE-7DF0C1690A0D}"/>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27498195-FD4E-42EE-88D0-93D88109DC06}"/>
              </a:ext>
            </a:extLst>
          </p:cNvPr>
          <p:cNvSpPr>
            <a:spLocks noGrp="1"/>
          </p:cNvSpPr>
          <p:nvPr>
            <p:ph type="sldNum" sz="quarter" idx="12"/>
          </p:nvPr>
        </p:nvSpPr>
        <p:spPr/>
        <p:txBody>
          <a:bodyPr/>
          <a:lstStyle>
            <a:lvl1pPr>
              <a:defRPr/>
            </a:lvl1pPr>
          </a:lstStyle>
          <a:p>
            <a:fld id="{C0078A3A-CBA7-4C37-B000-2FB06A724882}" type="slidenum">
              <a:rPr lang="en-US" smtClean="0"/>
              <a:t>‹#›</a:t>
            </a:fld>
            <a:endParaRPr lang="en-US"/>
          </a:p>
        </p:txBody>
      </p:sp>
      <p:grpSp>
        <p:nvGrpSpPr>
          <p:cNvPr id="6" name="Group 15">
            <a:extLst>
              <a:ext uri="{FF2B5EF4-FFF2-40B4-BE49-F238E27FC236}">
                <a16:creationId xmlns:a16="http://schemas.microsoft.com/office/drawing/2014/main" id="{5264B6BD-F9EF-49E1-B182-E5D1513A8FA1}"/>
              </a:ext>
            </a:extLst>
          </p:cNvPr>
          <p:cNvGrpSpPr>
            <a:grpSpLocks/>
          </p:cNvGrpSpPr>
          <p:nvPr/>
        </p:nvGrpSpPr>
        <p:grpSpPr bwMode="auto">
          <a:xfrm>
            <a:off x="0" y="-293688"/>
            <a:ext cx="9396413" cy="2093913"/>
            <a:chOff x="0" y="-294214"/>
            <a:chExt cx="9395670" cy="2095183"/>
          </a:xfrm>
        </p:grpSpPr>
        <p:pic>
          <p:nvPicPr>
            <p:cNvPr id="7" name="Picture 6">
              <a:extLst>
                <a:ext uri="{FF2B5EF4-FFF2-40B4-BE49-F238E27FC236}">
                  <a16:creationId xmlns:a16="http://schemas.microsoft.com/office/drawing/2014/main" id="{72E667A8-98A3-426D-AA84-531CFFEF6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4">
              <a:extLst>
                <a:ext uri="{FF2B5EF4-FFF2-40B4-BE49-F238E27FC236}">
                  <a16:creationId xmlns:a16="http://schemas.microsoft.com/office/drawing/2014/main" id="{BB640932-8949-414A-AA65-3A66222BB76B}"/>
                </a:ext>
              </a:extLst>
            </p:cNvPr>
            <p:cNvGrpSpPr>
              <a:grpSpLocks/>
            </p:cNvGrpSpPr>
            <p:nvPr/>
          </p:nvGrpSpPr>
          <p:grpSpPr bwMode="auto">
            <a:xfrm>
              <a:off x="0" y="-8988"/>
              <a:ext cx="1542525" cy="1809957"/>
              <a:chOff x="0" y="-8988"/>
              <a:chExt cx="1542525" cy="1809957"/>
            </a:xfrm>
          </p:grpSpPr>
          <p:sp>
            <p:nvSpPr>
              <p:cNvPr id="9" name="Right Triangle 8">
                <a:extLst>
                  <a:ext uri="{FF2B5EF4-FFF2-40B4-BE49-F238E27FC236}">
                    <a16:creationId xmlns:a16="http://schemas.microsoft.com/office/drawing/2014/main" id="{61954398-D737-40FF-B396-CB49018655C5}"/>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0" name="Right Triangle 9">
                <a:extLst>
                  <a:ext uri="{FF2B5EF4-FFF2-40B4-BE49-F238E27FC236}">
                    <a16:creationId xmlns:a16="http://schemas.microsoft.com/office/drawing/2014/main" id="{93DBA2E7-9B08-4AE3-8C9E-C02B872744BE}"/>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3081478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01F3A7-1DD2-4DF4-97F0-3060E9D93A32}"/>
              </a:ext>
            </a:extLst>
          </p:cNvPr>
          <p:cNvSpPr/>
          <p:nvPr/>
        </p:nvSpPr>
        <p:spPr>
          <a:xfrm>
            <a:off x="3176"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40974CD6-461A-429D-9462-E6C022F9CF7A}"/>
              </a:ext>
            </a:extLst>
          </p:cNvPr>
          <p:cNvSpPr/>
          <p:nvPr/>
        </p:nvSpPr>
        <p:spPr>
          <a:xfrm>
            <a:off x="1"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68838EB7-82D8-44E0-A35F-6D238748259D}"/>
              </a:ext>
            </a:extLst>
          </p:cNvPr>
          <p:cNvSpPr>
            <a:spLocks noGrp="1"/>
          </p:cNvSpPr>
          <p:nvPr>
            <p:ph type="dt" sz="half" idx="10"/>
          </p:nvPr>
        </p:nvSpPr>
        <p:spPr/>
        <p:txBody>
          <a:bodyPr/>
          <a:lstStyle>
            <a:lvl1pPr>
              <a:defRPr/>
            </a:lvl1pPr>
          </a:lstStyle>
          <a:p>
            <a:fld id="{76FDFCB0-F6AD-40EB-9C88-19B5A755AA0A}" type="datetimeFigureOut">
              <a:rPr lang="en-US" smtClean="0"/>
              <a:t>3/19/2018</a:t>
            </a:fld>
            <a:endParaRPr lang="en-US"/>
          </a:p>
        </p:txBody>
      </p:sp>
      <p:sp>
        <p:nvSpPr>
          <p:cNvPr id="5" name="Footer Placeholder 7">
            <a:extLst>
              <a:ext uri="{FF2B5EF4-FFF2-40B4-BE49-F238E27FC236}">
                <a16:creationId xmlns:a16="http://schemas.microsoft.com/office/drawing/2014/main" id="{71CBF965-D123-493A-BC4A-BACA0943F36E}"/>
              </a:ext>
            </a:extLst>
          </p:cNvPr>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8">
            <a:extLst>
              <a:ext uri="{FF2B5EF4-FFF2-40B4-BE49-F238E27FC236}">
                <a16:creationId xmlns:a16="http://schemas.microsoft.com/office/drawing/2014/main" id="{BDA680A2-8BCE-42E2-95B9-5738ACA04CC0}"/>
              </a:ext>
            </a:extLst>
          </p:cNvPr>
          <p:cNvSpPr>
            <a:spLocks noGrp="1"/>
          </p:cNvSpPr>
          <p:nvPr>
            <p:ph type="sldNum" sz="quarter" idx="12"/>
          </p:nvPr>
        </p:nvSpPr>
        <p:spPr/>
        <p:txBody>
          <a:bodyPr/>
          <a:lstStyle>
            <a:lvl1pPr>
              <a:defRPr/>
            </a:lvl1pPr>
          </a:lstStyle>
          <a:p>
            <a:fld id="{C0078A3A-CBA7-4C37-B000-2FB06A724882}" type="slidenum">
              <a:rPr lang="en-US" smtClean="0"/>
              <a:t>‹#›</a:t>
            </a:fld>
            <a:endParaRPr lang="en-US"/>
          </a:p>
        </p:txBody>
      </p:sp>
      <p:grpSp>
        <p:nvGrpSpPr>
          <p:cNvPr id="7" name="Group 15">
            <a:extLst>
              <a:ext uri="{FF2B5EF4-FFF2-40B4-BE49-F238E27FC236}">
                <a16:creationId xmlns:a16="http://schemas.microsoft.com/office/drawing/2014/main" id="{1418450D-7A28-453E-B8FD-484CE5FB0A91}"/>
              </a:ext>
            </a:extLst>
          </p:cNvPr>
          <p:cNvGrpSpPr>
            <a:grpSpLocks/>
          </p:cNvGrpSpPr>
          <p:nvPr/>
        </p:nvGrpSpPr>
        <p:grpSpPr bwMode="auto">
          <a:xfrm>
            <a:off x="0" y="-293688"/>
            <a:ext cx="9396413" cy="2093913"/>
            <a:chOff x="0" y="-294214"/>
            <a:chExt cx="9395670" cy="2095183"/>
          </a:xfrm>
        </p:grpSpPr>
        <p:pic>
          <p:nvPicPr>
            <p:cNvPr id="8" name="Picture 6">
              <a:extLst>
                <a:ext uri="{FF2B5EF4-FFF2-40B4-BE49-F238E27FC236}">
                  <a16:creationId xmlns:a16="http://schemas.microsoft.com/office/drawing/2014/main" id="{E72A53CD-0DC1-43B9-B1C9-17CF5AF1A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4">
              <a:extLst>
                <a:ext uri="{FF2B5EF4-FFF2-40B4-BE49-F238E27FC236}">
                  <a16:creationId xmlns:a16="http://schemas.microsoft.com/office/drawing/2014/main" id="{EE6553B0-BAEE-4974-B498-44E4290EA661}"/>
                </a:ext>
              </a:extLst>
            </p:cNvPr>
            <p:cNvGrpSpPr>
              <a:grpSpLocks/>
            </p:cNvGrpSpPr>
            <p:nvPr/>
          </p:nvGrpSpPr>
          <p:grpSpPr bwMode="auto">
            <a:xfrm>
              <a:off x="0" y="-8988"/>
              <a:ext cx="1542525" cy="1809957"/>
              <a:chOff x="0" y="-8988"/>
              <a:chExt cx="1542525" cy="1809957"/>
            </a:xfrm>
          </p:grpSpPr>
          <p:sp>
            <p:nvSpPr>
              <p:cNvPr id="10" name="Right Triangle 9">
                <a:extLst>
                  <a:ext uri="{FF2B5EF4-FFF2-40B4-BE49-F238E27FC236}">
                    <a16:creationId xmlns:a16="http://schemas.microsoft.com/office/drawing/2014/main" id="{A2601DCE-6084-4340-B381-64D833104BCF}"/>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1" name="Right Triangle 10">
                <a:extLst>
                  <a:ext uri="{FF2B5EF4-FFF2-40B4-BE49-F238E27FC236}">
                    <a16:creationId xmlns:a16="http://schemas.microsoft.com/office/drawing/2014/main" id="{2D9451A4-AEF3-4A27-A1DA-7E5C88FE6C56}"/>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348928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C0A754-D33D-4BD2-9B16-4CBA6482553E}"/>
              </a:ext>
            </a:extLst>
          </p:cNvPr>
          <p:cNvSpPr/>
          <p:nvPr/>
        </p:nvSpPr>
        <p:spPr>
          <a:xfrm>
            <a:off x="1"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08571716-0858-43A3-95F0-7BBF1808FF78}"/>
              </a:ext>
            </a:extLst>
          </p:cNvPr>
          <p:cNvSpPr/>
          <p:nvPr/>
        </p:nvSpPr>
        <p:spPr>
          <a:xfrm>
            <a:off x="3030539"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a:extLst>
              <a:ext uri="{FF2B5EF4-FFF2-40B4-BE49-F238E27FC236}">
                <a16:creationId xmlns:a16="http://schemas.microsoft.com/office/drawing/2014/main" id="{D5A4CB18-CBB5-483D-9E24-B28133BDC7F7}"/>
              </a:ext>
            </a:extLst>
          </p:cNvPr>
          <p:cNvSpPr>
            <a:spLocks noGrp="1"/>
          </p:cNvSpPr>
          <p:nvPr>
            <p:ph type="dt" sz="half" idx="10"/>
          </p:nvPr>
        </p:nvSpPr>
        <p:spPr>
          <a:xfrm>
            <a:off x="349251" y="6459540"/>
            <a:ext cx="1963738" cy="365125"/>
          </a:xfrm>
        </p:spPr>
        <p:txBody>
          <a:bodyPr/>
          <a:lstStyle>
            <a:lvl1pPr algn="l">
              <a:defRPr smtClean="0"/>
            </a:lvl1pPr>
          </a:lstStyle>
          <a:p>
            <a:fld id="{76FDFCB0-F6AD-40EB-9C88-19B5A755AA0A}" type="datetimeFigureOut">
              <a:rPr lang="en-US" smtClean="0"/>
              <a:t>3/19/2018</a:t>
            </a:fld>
            <a:endParaRPr lang="en-US"/>
          </a:p>
        </p:txBody>
      </p:sp>
      <p:sp>
        <p:nvSpPr>
          <p:cNvPr id="8" name="Footer Placeholder 5">
            <a:extLst>
              <a:ext uri="{FF2B5EF4-FFF2-40B4-BE49-F238E27FC236}">
                <a16:creationId xmlns:a16="http://schemas.microsoft.com/office/drawing/2014/main" id="{AEAD93B2-9FDF-4963-B44E-EC03A0DF80A8}"/>
              </a:ext>
            </a:extLst>
          </p:cNvPr>
          <p:cNvSpPr>
            <a:spLocks noGrp="1"/>
          </p:cNvSpPr>
          <p:nvPr>
            <p:ph type="ftr" sz="quarter" idx="11"/>
          </p:nvPr>
        </p:nvSpPr>
        <p:spPr>
          <a:xfrm>
            <a:off x="3600450" y="6459540"/>
            <a:ext cx="3486150" cy="365125"/>
          </a:xfrm>
        </p:spPr>
        <p:txBody>
          <a:bodyPr/>
          <a:lstStyle>
            <a:lvl1pPr algn="l">
              <a:defRPr>
                <a:solidFill>
                  <a:schemeClr val="tx2"/>
                </a:solidFill>
              </a:defRPr>
            </a:lvl1pPr>
          </a:lstStyle>
          <a:p>
            <a:endParaRPr lang="en-US"/>
          </a:p>
        </p:txBody>
      </p:sp>
      <p:sp>
        <p:nvSpPr>
          <p:cNvPr id="9" name="Slide Number Placeholder 6">
            <a:extLst>
              <a:ext uri="{FF2B5EF4-FFF2-40B4-BE49-F238E27FC236}">
                <a16:creationId xmlns:a16="http://schemas.microsoft.com/office/drawing/2014/main" id="{EB158209-36C7-4202-9AC0-818A019A4F64}"/>
              </a:ext>
            </a:extLst>
          </p:cNvPr>
          <p:cNvSpPr>
            <a:spLocks noGrp="1"/>
          </p:cNvSpPr>
          <p:nvPr>
            <p:ph type="sldNum" sz="quarter" idx="12"/>
          </p:nvPr>
        </p:nvSpPr>
        <p:spPr/>
        <p:txBody>
          <a:bodyPr/>
          <a:lstStyle>
            <a:lvl1pPr>
              <a:defRPr smtClean="0">
                <a:solidFill>
                  <a:schemeClr val="tx2"/>
                </a:solidFill>
              </a:defRPr>
            </a:lvl1pPr>
          </a:lstStyle>
          <a:p>
            <a:fld id="{C0078A3A-CBA7-4C37-B000-2FB06A724882}" type="slidenum">
              <a:rPr lang="en-US" smtClean="0"/>
              <a:t>‹#›</a:t>
            </a:fld>
            <a:endParaRPr lang="en-US"/>
          </a:p>
        </p:txBody>
      </p:sp>
    </p:spTree>
    <p:extLst>
      <p:ext uri="{BB962C8B-B14F-4D97-AF65-F5344CB8AC3E}">
        <p14:creationId xmlns:p14="http://schemas.microsoft.com/office/powerpoint/2010/main" val="3378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C8EFEF-BA56-4C8A-A7D3-C88B70747F83}"/>
              </a:ext>
            </a:extLst>
          </p:cNvPr>
          <p:cNvSpPr/>
          <p:nvPr/>
        </p:nvSpPr>
        <p:spPr>
          <a:xfrm>
            <a:off x="1"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FD8F2D50-8EFB-41E4-97AD-0C163653373F}"/>
              </a:ext>
            </a:extLst>
          </p:cNvPr>
          <p:cNvSpPr/>
          <p:nvPr/>
        </p:nvSpPr>
        <p:spPr>
          <a:xfrm>
            <a:off x="1"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solidFill>
            <a:schemeClr val="bg2">
              <a:lumMod val="90000"/>
            </a:schemeClr>
          </a:solidFill>
        </p:spPr>
        <p:txBody>
          <a:bodyPr lIns="457200" tIns="45720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a:extLst>
              <a:ext uri="{FF2B5EF4-FFF2-40B4-BE49-F238E27FC236}">
                <a16:creationId xmlns:a16="http://schemas.microsoft.com/office/drawing/2014/main" id="{645AA6B9-4287-4CD3-A943-C479EE56C650}"/>
              </a:ext>
            </a:extLst>
          </p:cNvPr>
          <p:cNvSpPr>
            <a:spLocks noGrp="1"/>
          </p:cNvSpPr>
          <p:nvPr>
            <p:ph type="dt" sz="half" idx="10"/>
          </p:nvPr>
        </p:nvSpPr>
        <p:spPr/>
        <p:txBody>
          <a:bodyPr/>
          <a:lstStyle>
            <a:lvl1pPr>
              <a:defRPr/>
            </a:lvl1pPr>
          </a:lstStyle>
          <a:p>
            <a:fld id="{76FDFCB0-F6AD-40EB-9C88-19B5A755AA0A}" type="datetimeFigureOut">
              <a:rPr lang="en-US" smtClean="0"/>
              <a:t>3/19/2018</a:t>
            </a:fld>
            <a:endParaRPr lang="en-US"/>
          </a:p>
        </p:txBody>
      </p:sp>
      <p:sp>
        <p:nvSpPr>
          <p:cNvPr id="8" name="Footer Placeholder 5">
            <a:extLst>
              <a:ext uri="{FF2B5EF4-FFF2-40B4-BE49-F238E27FC236}">
                <a16:creationId xmlns:a16="http://schemas.microsoft.com/office/drawing/2014/main" id="{242D96F4-7108-41F1-92E7-6F5B5884008B}"/>
              </a:ext>
            </a:extLst>
          </p:cNvPr>
          <p:cNvSpPr>
            <a:spLocks noGrp="1"/>
          </p:cNvSpPr>
          <p:nvPr>
            <p:ph type="ftr" sz="quarter" idx="11"/>
          </p:nvPr>
        </p:nvSpPr>
        <p:spPr/>
        <p:txBody>
          <a:bodyPr/>
          <a:lstStyle>
            <a:lvl1pPr>
              <a:defRPr/>
            </a:lvl1pPr>
          </a:lstStyle>
          <a:p>
            <a:endParaRPr lang="en-US"/>
          </a:p>
        </p:txBody>
      </p:sp>
      <p:sp>
        <p:nvSpPr>
          <p:cNvPr id="9" name="Slide Number Placeholder 6">
            <a:extLst>
              <a:ext uri="{FF2B5EF4-FFF2-40B4-BE49-F238E27FC236}">
                <a16:creationId xmlns:a16="http://schemas.microsoft.com/office/drawing/2014/main" id="{7C29D2A3-34E4-439B-AA05-3C8038675931}"/>
              </a:ext>
            </a:extLst>
          </p:cNvPr>
          <p:cNvSpPr>
            <a:spLocks noGrp="1"/>
          </p:cNvSpPr>
          <p:nvPr>
            <p:ph type="sldNum" sz="quarter" idx="12"/>
          </p:nvPr>
        </p:nvSpPr>
        <p:spPr/>
        <p:txBody>
          <a:bodyPr/>
          <a:lstStyle>
            <a:lvl1pPr>
              <a:defRPr/>
            </a:lvl1pPr>
          </a:lstStyle>
          <a:p>
            <a:fld id="{C0078A3A-CBA7-4C37-B000-2FB06A724882}" type="slidenum">
              <a:rPr lang="en-US" smtClean="0"/>
              <a:t>‹#›</a:t>
            </a:fld>
            <a:endParaRPr lang="en-US"/>
          </a:p>
        </p:txBody>
      </p:sp>
      <p:grpSp>
        <p:nvGrpSpPr>
          <p:cNvPr id="10" name="Group 15">
            <a:extLst>
              <a:ext uri="{FF2B5EF4-FFF2-40B4-BE49-F238E27FC236}">
                <a16:creationId xmlns:a16="http://schemas.microsoft.com/office/drawing/2014/main" id="{9AB383AB-6D69-4F29-88B2-43536CDD82DF}"/>
              </a:ext>
            </a:extLst>
          </p:cNvPr>
          <p:cNvGrpSpPr>
            <a:grpSpLocks/>
          </p:cNvGrpSpPr>
          <p:nvPr/>
        </p:nvGrpSpPr>
        <p:grpSpPr bwMode="auto">
          <a:xfrm>
            <a:off x="0" y="-293688"/>
            <a:ext cx="9396413" cy="2093913"/>
            <a:chOff x="0" y="-294214"/>
            <a:chExt cx="9395670" cy="2095183"/>
          </a:xfrm>
        </p:grpSpPr>
        <p:pic>
          <p:nvPicPr>
            <p:cNvPr id="11" name="Picture 6">
              <a:extLst>
                <a:ext uri="{FF2B5EF4-FFF2-40B4-BE49-F238E27FC236}">
                  <a16:creationId xmlns:a16="http://schemas.microsoft.com/office/drawing/2014/main" id="{A95DED74-7ACA-4A89-87B9-72045D169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4">
              <a:extLst>
                <a:ext uri="{FF2B5EF4-FFF2-40B4-BE49-F238E27FC236}">
                  <a16:creationId xmlns:a16="http://schemas.microsoft.com/office/drawing/2014/main" id="{3EC3021D-9F37-4BA6-B055-827DFA922989}"/>
                </a:ext>
              </a:extLst>
            </p:cNvPr>
            <p:cNvGrpSpPr>
              <a:grpSpLocks/>
            </p:cNvGrpSpPr>
            <p:nvPr/>
          </p:nvGrpSpPr>
          <p:grpSpPr bwMode="auto">
            <a:xfrm>
              <a:off x="0" y="-8988"/>
              <a:ext cx="1542525" cy="1809957"/>
              <a:chOff x="0" y="-8988"/>
              <a:chExt cx="1542525" cy="1809957"/>
            </a:xfrm>
          </p:grpSpPr>
          <p:sp>
            <p:nvSpPr>
              <p:cNvPr id="13" name="Right Triangle 12">
                <a:extLst>
                  <a:ext uri="{FF2B5EF4-FFF2-40B4-BE49-F238E27FC236}">
                    <a16:creationId xmlns:a16="http://schemas.microsoft.com/office/drawing/2014/main" id="{D2A4D3E4-1E42-48B4-B4AF-F5BA8A225A0A}"/>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4" name="Right Triangle 13">
                <a:extLst>
                  <a:ext uri="{FF2B5EF4-FFF2-40B4-BE49-F238E27FC236}">
                    <a16:creationId xmlns:a16="http://schemas.microsoft.com/office/drawing/2014/main" id="{52224BD9-B0F9-4EA5-9A4F-4998A5444A61}"/>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239389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202342-17B0-4970-ABBC-93F80B1CC2EC}"/>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BA9CA6A-79FD-4601-AD52-0A4E674A9AAB}"/>
              </a:ext>
            </a:extLst>
          </p:cNvPr>
          <p:cNvSpPr/>
          <p:nvPr/>
        </p:nvSpPr>
        <p:spPr>
          <a:xfrm>
            <a:off x="0" y="6334127"/>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8CB2FB8D-8269-4E9E-9B70-32B5D4320D76}"/>
              </a:ext>
            </a:extLst>
          </p:cNvPr>
          <p:cNvSpPr>
            <a:spLocks noGrp="1"/>
          </p:cNvSpPr>
          <p:nvPr>
            <p:ph type="title"/>
          </p:nvPr>
        </p:nvSpPr>
        <p:spPr>
          <a:xfrm>
            <a:off x="822325" y="287340"/>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8BC69419-63FC-4165-8635-17A104CFFDE1}"/>
              </a:ext>
            </a:extLst>
          </p:cNvPr>
          <p:cNvSpPr>
            <a:spLocks noGrp="1" noChangeArrowheads="1"/>
          </p:cNvSpPr>
          <p:nvPr>
            <p:ph type="body" idx="1"/>
          </p:nvPr>
        </p:nvSpPr>
        <p:spPr bwMode="auto">
          <a:xfrm>
            <a:off x="822325" y="1846265"/>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77C01CD-95FC-43A4-A248-4D20CB981240}"/>
              </a:ext>
            </a:extLst>
          </p:cNvPr>
          <p:cNvSpPr>
            <a:spLocks noGrp="1"/>
          </p:cNvSpPr>
          <p:nvPr>
            <p:ph type="dt" sz="half" idx="2"/>
          </p:nvPr>
        </p:nvSpPr>
        <p:spPr>
          <a:xfrm>
            <a:off x="822325" y="6459540"/>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675" smtClean="0">
                <a:solidFill>
                  <a:srgbClr val="FFFFFF"/>
                </a:solidFill>
                <a:latin typeface="+mn-lt"/>
              </a:defRPr>
            </a:lvl1pPr>
          </a:lstStyle>
          <a:p>
            <a:fld id="{76FDFCB0-F6AD-40EB-9C88-19B5A755AA0A}" type="datetimeFigureOut">
              <a:rPr lang="en-US" smtClean="0"/>
              <a:t>3/19/2018</a:t>
            </a:fld>
            <a:endParaRPr lang="en-US"/>
          </a:p>
        </p:txBody>
      </p:sp>
      <p:sp>
        <p:nvSpPr>
          <p:cNvPr id="5" name="Footer Placeholder 4">
            <a:extLst>
              <a:ext uri="{FF2B5EF4-FFF2-40B4-BE49-F238E27FC236}">
                <a16:creationId xmlns:a16="http://schemas.microsoft.com/office/drawing/2014/main" id="{BE5CE130-1CC8-4B85-939F-35FCD751270A}"/>
              </a:ext>
            </a:extLst>
          </p:cNvPr>
          <p:cNvSpPr>
            <a:spLocks noGrp="1"/>
          </p:cNvSpPr>
          <p:nvPr>
            <p:ph type="ftr" sz="quarter" idx="3"/>
          </p:nvPr>
        </p:nvSpPr>
        <p:spPr>
          <a:xfrm>
            <a:off x="2765426" y="6459540"/>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675" cap="all" baseline="0">
                <a:solidFill>
                  <a:srgbClr val="FFFFFF"/>
                </a:solidFill>
                <a:latin typeface="+mn-lt"/>
              </a:defRPr>
            </a:lvl1pPr>
          </a:lstStyle>
          <a:p>
            <a:endParaRPr lang="en-US"/>
          </a:p>
        </p:txBody>
      </p:sp>
      <p:sp>
        <p:nvSpPr>
          <p:cNvPr id="6" name="Slide Number Placeholder 5">
            <a:extLst>
              <a:ext uri="{FF2B5EF4-FFF2-40B4-BE49-F238E27FC236}">
                <a16:creationId xmlns:a16="http://schemas.microsoft.com/office/drawing/2014/main" id="{480C9EA0-CD7C-42A5-806F-760A292C9F42}"/>
              </a:ext>
            </a:extLst>
          </p:cNvPr>
          <p:cNvSpPr>
            <a:spLocks noGrp="1"/>
          </p:cNvSpPr>
          <p:nvPr>
            <p:ph type="sldNum" sz="quarter" idx="4"/>
          </p:nvPr>
        </p:nvSpPr>
        <p:spPr>
          <a:xfrm>
            <a:off x="7424739" y="6459540"/>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788" smtClean="0">
                <a:solidFill>
                  <a:srgbClr val="FFFFFF"/>
                </a:solidFill>
                <a:latin typeface="+mn-lt"/>
              </a:defRPr>
            </a:lvl1pPr>
          </a:lstStyle>
          <a:p>
            <a:fld id="{C0078A3A-CBA7-4C37-B000-2FB06A724882}" type="slidenum">
              <a:rPr lang="en-US" smtClean="0"/>
              <a:t>‹#›</a:t>
            </a:fld>
            <a:endParaRPr lang="en-US"/>
          </a:p>
        </p:txBody>
      </p:sp>
      <p:cxnSp>
        <p:nvCxnSpPr>
          <p:cNvPr id="10" name="Straight Connector 9">
            <a:extLst>
              <a:ext uri="{FF2B5EF4-FFF2-40B4-BE49-F238E27FC236}">
                <a16:creationId xmlns:a16="http://schemas.microsoft.com/office/drawing/2014/main" id="{ED532930-9823-4B22-8AA5-F2450CAEF00E}"/>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5">
            <a:extLst>
              <a:ext uri="{FF2B5EF4-FFF2-40B4-BE49-F238E27FC236}">
                <a16:creationId xmlns:a16="http://schemas.microsoft.com/office/drawing/2014/main" id="{E9E7902F-ACF1-47F7-A21D-01D4E262F62E}"/>
              </a:ext>
            </a:extLst>
          </p:cNvPr>
          <p:cNvGrpSpPr>
            <a:grpSpLocks/>
          </p:cNvGrpSpPr>
          <p:nvPr/>
        </p:nvGrpSpPr>
        <p:grpSpPr bwMode="auto">
          <a:xfrm>
            <a:off x="0" y="-293688"/>
            <a:ext cx="9396413" cy="2093913"/>
            <a:chOff x="0" y="-294214"/>
            <a:chExt cx="9395670" cy="2095183"/>
          </a:xfrm>
        </p:grpSpPr>
        <p:pic>
          <p:nvPicPr>
            <p:cNvPr id="12" name="Picture 6">
              <a:extLst>
                <a:ext uri="{FF2B5EF4-FFF2-40B4-BE49-F238E27FC236}">
                  <a16:creationId xmlns:a16="http://schemas.microsoft.com/office/drawing/2014/main" id="{4769DF81-216F-42CA-A1B7-FF92E868D34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4">
              <a:extLst>
                <a:ext uri="{FF2B5EF4-FFF2-40B4-BE49-F238E27FC236}">
                  <a16:creationId xmlns:a16="http://schemas.microsoft.com/office/drawing/2014/main" id="{33E56938-F634-41AE-BAFE-C1D5E5DA97A2}"/>
                </a:ext>
              </a:extLst>
            </p:cNvPr>
            <p:cNvGrpSpPr>
              <a:grpSpLocks/>
            </p:cNvGrpSpPr>
            <p:nvPr/>
          </p:nvGrpSpPr>
          <p:grpSpPr bwMode="auto">
            <a:xfrm>
              <a:off x="0" y="-8988"/>
              <a:ext cx="1542525" cy="1809957"/>
              <a:chOff x="0" y="-8988"/>
              <a:chExt cx="1542525" cy="1809957"/>
            </a:xfrm>
          </p:grpSpPr>
          <p:sp>
            <p:nvSpPr>
              <p:cNvPr id="14" name="Right Triangle 13">
                <a:extLst>
                  <a:ext uri="{FF2B5EF4-FFF2-40B4-BE49-F238E27FC236}">
                    <a16:creationId xmlns:a16="http://schemas.microsoft.com/office/drawing/2014/main" id="{330C69CE-F07C-4094-8B50-FE97A9D977E5}"/>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5" name="Right Triangle 14">
                <a:extLst>
                  <a:ext uri="{FF2B5EF4-FFF2-40B4-BE49-F238E27FC236}">
                    <a16:creationId xmlns:a16="http://schemas.microsoft.com/office/drawing/2014/main" id="{BDFC8C9E-11FE-496F-98B3-3A4F4EF772A1}"/>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1561427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85000"/>
        </a:lnSpc>
        <a:spcBef>
          <a:spcPct val="0"/>
        </a:spcBef>
        <a:spcAft>
          <a:spcPct val="0"/>
        </a:spcAft>
        <a:defRPr sz="3600" kern="1200" spc="-38">
          <a:solidFill>
            <a:srgbClr val="404040"/>
          </a:solidFill>
          <a:latin typeface="+mj-lt"/>
          <a:ea typeface="+mj-ea"/>
          <a:cs typeface="+mj-cs"/>
        </a:defRPr>
      </a:lvl1pPr>
      <a:lvl2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5pPr>
      <a:lvl6pPr marL="3429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6pPr>
      <a:lvl7pPr marL="6858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7pPr>
      <a:lvl8pPr marL="10287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8pPr>
      <a:lvl9pPr marL="13716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9pPr>
    </p:titleStyle>
    <p:bodyStyle>
      <a:lvl1pPr marL="67866" indent="-67866" algn="l" rtl="0" eaLnBrk="1" fontAlgn="base"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6941" indent="-136922" algn="l" rtl="0" eaLnBrk="1" fontAlgn="base" hangingPunct="1">
        <a:lnSpc>
          <a:spcPct val="90000"/>
        </a:lnSpc>
        <a:spcBef>
          <a:spcPts val="150"/>
        </a:spcBef>
        <a:spcAft>
          <a:spcPts val="300"/>
        </a:spcAft>
        <a:buClr>
          <a:schemeClr val="accent1"/>
        </a:buClr>
        <a:buFont typeface="Calibri" panose="020F0502020204030204" pitchFamily="34" charset="0"/>
        <a:buChar char="◦"/>
        <a:defRPr kern="1200">
          <a:solidFill>
            <a:srgbClr val="404040"/>
          </a:solidFill>
          <a:latin typeface="+mn-lt"/>
          <a:ea typeface="+mn-ea"/>
          <a:cs typeface="+mn-cs"/>
        </a:defRPr>
      </a:lvl2pPr>
      <a:lvl3pPr marL="425054" indent="-136922" algn="l" rtl="0" eaLnBrk="1" fontAlgn="base" hangingPunct="1">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3pPr>
      <a:lvl4pPr marL="561975" indent="-136922" algn="l" rtl="0" eaLnBrk="1" fontAlgn="base" hangingPunct="1">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4pPr>
      <a:lvl5pPr marL="698897" indent="-136922" algn="l" rtl="0" eaLnBrk="1" fontAlgn="base" hangingPunct="1">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flickr.com/photos/beigephotos/327795924/"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AB098-6798-42F2-841E-4C5EA23C79F7}"/>
              </a:ext>
            </a:extLst>
          </p:cNvPr>
          <p:cNvSpPr>
            <a:spLocks noGrp="1"/>
          </p:cNvSpPr>
          <p:nvPr>
            <p:ph type="ctrTitle"/>
          </p:nvPr>
        </p:nvSpPr>
        <p:spPr/>
        <p:txBody>
          <a:bodyPr/>
          <a:lstStyle/>
          <a:p>
            <a:r>
              <a:rPr lang="en-US" dirty="0"/>
              <a:t>Safety Moment</a:t>
            </a:r>
          </a:p>
        </p:txBody>
      </p:sp>
      <p:sp>
        <p:nvSpPr>
          <p:cNvPr id="3" name="Subtitle 2">
            <a:extLst>
              <a:ext uri="{FF2B5EF4-FFF2-40B4-BE49-F238E27FC236}">
                <a16:creationId xmlns:a16="http://schemas.microsoft.com/office/drawing/2014/main" id="{96B3BBF7-4897-4C0D-A45D-2FD1C037D904}"/>
              </a:ext>
            </a:extLst>
          </p:cNvPr>
          <p:cNvSpPr>
            <a:spLocks noGrp="1"/>
          </p:cNvSpPr>
          <p:nvPr>
            <p:ph type="subTitle" idx="1"/>
          </p:nvPr>
        </p:nvSpPr>
        <p:spPr/>
        <p:txBody>
          <a:bodyPr/>
          <a:lstStyle/>
          <a:p>
            <a:r>
              <a:rPr lang="en-US" dirty="0"/>
              <a:t>Vacuum Pump</a:t>
            </a:r>
          </a:p>
        </p:txBody>
      </p:sp>
    </p:spTree>
    <p:extLst>
      <p:ext uri="{BB962C8B-B14F-4D97-AF65-F5344CB8AC3E}">
        <p14:creationId xmlns:p14="http://schemas.microsoft.com/office/powerpoint/2010/main" val="186328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C9E9-F969-4757-8F41-B2B2E8A7B610}"/>
              </a:ext>
            </a:extLst>
          </p:cNvPr>
          <p:cNvSpPr>
            <a:spLocks noGrp="1"/>
          </p:cNvSpPr>
          <p:nvPr>
            <p:ph type="title"/>
          </p:nvPr>
        </p:nvSpPr>
        <p:spPr/>
        <p:txBody>
          <a:bodyPr/>
          <a:lstStyle/>
          <a:p>
            <a:r>
              <a:rPr lang="en-US" dirty="0"/>
              <a:t>Vacuum Pump Maintenance</a:t>
            </a:r>
          </a:p>
        </p:txBody>
      </p:sp>
      <p:sp>
        <p:nvSpPr>
          <p:cNvPr id="3" name="Content Placeholder 2">
            <a:extLst>
              <a:ext uri="{FF2B5EF4-FFF2-40B4-BE49-F238E27FC236}">
                <a16:creationId xmlns:a16="http://schemas.microsoft.com/office/drawing/2014/main" id="{3D777848-3932-430E-AAD4-85859E3F7139}"/>
              </a:ext>
            </a:extLst>
          </p:cNvPr>
          <p:cNvSpPr>
            <a:spLocks noGrp="1"/>
          </p:cNvSpPr>
          <p:nvPr>
            <p:ph idx="1"/>
          </p:nvPr>
        </p:nvSpPr>
        <p:spPr>
          <a:xfrm>
            <a:off x="822325" y="1846265"/>
            <a:ext cx="5553308" cy="4022725"/>
          </a:xfrm>
        </p:spPr>
        <p:txBody>
          <a:bodyPr/>
          <a:lstStyle/>
          <a:p>
            <a:pPr>
              <a:buFont typeface="Wingdings" panose="05000000000000000000" pitchFamily="2" charset="2"/>
              <a:buChar char="§"/>
            </a:pPr>
            <a:r>
              <a:rPr lang="en-US" dirty="0"/>
              <a:t> When performing maintenance on a vacuum pump such as a belt change, turn the pump off, and unplug it.</a:t>
            </a:r>
          </a:p>
          <a:p>
            <a:pPr>
              <a:buFont typeface="Wingdings" panose="05000000000000000000" pitchFamily="2" charset="2"/>
              <a:buChar char="§"/>
            </a:pPr>
            <a:r>
              <a:rPr lang="en-US" dirty="0"/>
              <a:t> Let the pump properly cool before performing maintenance. </a:t>
            </a:r>
          </a:p>
          <a:p>
            <a:pPr>
              <a:buFont typeface="Wingdings" panose="05000000000000000000" pitchFamily="2" charset="2"/>
              <a:buChar char="§"/>
            </a:pPr>
            <a:r>
              <a:rPr lang="en-US" dirty="0"/>
              <a:t> When turning the pump back on, be sure nothing is in the way of the belt including your hands.</a:t>
            </a:r>
          </a:p>
          <a:p>
            <a:pPr>
              <a:buFont typeface="Wingdings" panose="05000000000000000000" pitchFamily="2" charset="2"/>
              <a:buChar char="§"/>
            </a:pPr>
            <a:r>
              <a:rPr lang="en-US" dirty="0"/>
              <a:t> Belt covers help prevent anything form getting caught in the belt and also prevent oil spray.</a:t>
            </a:r>
          </a:p>
          <a:p>
            <a:pPr>
              <a:buFont typeface="Wingdings" panose="05000000000000000000" pitchFamily="2" charset="2"/>
              <a:buChar char="§"/>
            </a:pPr>
            <a:endParaRPr lang="en-US" dirty="0"/>
          </a:p>
          <a:p>
            <a:pPr>
              <a:buFont typeface="Wingdings" panose="05000000000000000000" pitchFamily="2" charset="2"/>
              <a:buChar char="§"/>
            </a:pPr>
            <a:r>
              <a:rPr lang="en-US" dirty="0"/>
              <a:t>When changing your pump oil, force old oil out and collect as waste, add new oil to the intake valve, and force it through until the oil runs clean.</a:t>
            </a:r>
          </a:p>
          <a:p>
            <a:pPr lvl="1">
              <a:buFont typeface="Wingdings" panose="05000000000000000000" pitchFamily="2" charset="2"/>
              <a:buChar char="§"/>
            </a:pPr>
            <a:r>
              <a:rPr lang="en-US" sz="1400" dirty="0"/>
              <a:t>Do not use solvent for this flush!</a:t>
            </a:r>
          </a:p>
          <a:p>
            <a:pPr lvl="1">
              <a:buFont typeface="Wingdings" panose="05000000000000000000" pitchFamily="2" charset="2"/>
              <a:buChar char="§"/>
            </a:pPr>
            <a:r>
              <a:rPr lang="en-US" sz="1400" dirty="0"/>
              <a:t>Organic solvents are highly flammable in a moving hot pump.</a:t>
            </a:r>
          </a:p>
          <a:p>
            <a:pPr lvl="1">
              <a:buFont typeface="Wingdings" panose="05000000000000000000" pitchFamily="2" charset="2"/>
              <a:buChar char="§"/>
            </a:pPr>
            <a:r>
              <a:rPr lang="en-US" sz="1400" dirty="0"/>
              <a:t>Chlorinated solvents are bad for the mechanism.</a:t>
            </a:r>
          </a:p>
        </p:txBody>
      </p:sp>
      <p:pic>
        <p:nvPicPr>
          <p:cNvPr id="6" name="Picture 5">
            <a:extLst>
              <a:ext uri="{FF2B5EF4-FFF2-40B4-BE49-F238E27FC236}">
                <a16:creationId xmlns:a16="http://schemas.microsoft.com/office/drawing/2014/main" id="{A1BF9B3D-44A7-4E02-8614-D82A43CFAF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75633" y="2049244"/>
            <a:ext cx="2042617" cy="3294543"/>
          </a:xfrm>
          <a:prstGeom prst="rect">
            <a:avLst/>
          </a:prstGeom>
        </p:spPr>
      </p:pic>
      <p:sp>
        <p:nvSpPr>
          <p:cNvPr id="8" name="Oval 7">
            <a:extLst>
              <a:ext uri="{FF2B5EF4-FFF2-40B4-BE49-F238E27FC236}">
                <a16:creationId xmlns:a16="http://schemas.microsoft.com/office/drawing/2014/main" id="{8E921D7C-E515-4710-8120-5E8EDD0C0E9F}"/>
              </a:ext>
            </a:extLst>
          </p:cNvPr>
          <p:cNvSpPr/>
          <p:nvPr/>
        </p:nvSpPr>
        <p:spPr>
          <a:xfrm>
            <a:off x="6641933" y="4404220"/>
            <a:ext cx="503339" cy="369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0E14F60-6026-44A8-A821-E74CE5EDFBE4}"/>
              </a:ext>
            </a:extLst>
          </p:cNvPr>
          <p:cNvSpPr/>
          <p:nvPr/>
        </p:nvSpPr>
        <p:spPr>
          <a:xfrm>
            <a:off x="7306062" y="2643930"/>
            <a:ext cx="562811" cy="41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BF0CCD7-F92A-437C-8C7E-56A78DA3A6E1}"/>
              </a:ext>
            </a:extLst>
          </p:cNvPr>
          <p:cNvCxnSpPr/>
          <p:nvPr/>
        </p:nvCxnSpPr>
        <p:spPr>
          <a:xfrm flipH="1" flipV="1">
            <a:off x="8028264" y="4018327"/>
            <a:ext cx="209725" cy="6962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0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AB098-6798-42F2-841E-4C5EA23C79F7}"/>
              </a:ext>
            </a:extLst>
          </p:cNvPr>
          <p:cNvSpPr>
            <a:spLocks noGrp="1"/>
          </p:cNvSpPr>
          <p:nvPr>
            <p:ph type="ctrTitle"/>
          </p:nvPr>
        </p:nvSpPr>
        <p:spPr/>
        <p:txBody>
          <a:bodyPr/>
          <a:lstStyle/>
          <a:p>
            <a:r>
              <a:rPr lang="en-US" dirty="0"/>
              <a:t>Safety Scenario</a:t>
            </a:r>
          </a:p>
        </p:txBody>
      </p:sp>
      <p:sp>
        <p:nvSpPr>
          <p:cNvPr id="3" name="Subtitle 2">
            <a:extLst>
              <a:ext uri="{FF2B5EF4-FFF2-40B4-BE49-F238E27FC236}">
                <a16:creationId xmlns:a16="http://schemas.microsoft.com/office/drawing/2014/main" id="{96B3BBF7-4897-4C0D-A45D-2FD1C037D904}"/>
              </a:ext>
            </a:extLst>
          </p:cNvPr>
          <p:cNvSpPr>
            <a:spLocks noGrp="1"/>
          </p:cNvSpPr>
          <p:nvPr>
            <p:ph type="subTitle" idx="1"/>
          </p:nvPr>
        </p:nvSpPr>
        <p:spPr/>
        <p:txBody>
          <a:bodyPr/>
          <a:lstStyle/>
          <a:p>
            <a:r>
              <a:rPr lang="en-US" dirty="0"/>
              <a:t>Hood Fire</a:t>
            </a:r>
          </a:p>
        </p:txBody>
      </p:sp>
    </p:spTree>
    <p:extLst>
      <p:ext uri="{BB962C8B-B14F-4D97-AF65-F5344CB8AC3E}">
        <p14:creationId xmlns:p14="http://schemas.microsoft.com/office/powerpoint/2010/main" val="275154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888B-7D56-4B58-A166-8D36D52E0D3E}"/>
              </a:ext>
            </a:extLst>
          </p:cNvPr>
          <p:cNvSpPr>
            <a:spLocks noGrp="1"/>
          </p:cNvSpPr>
          <p:nvPr>
            <p:ph type="title"/>
          </p:nvPr>
        </p:nvSpPr>
        <p:spPr/>
        <p:txBody>
          <a:bodyPr>
            <a:normAutofit/>
          </a:bodyPr>
          <a:lstStyle/>
          <a:p>
            <a:r>
              <a:rPr lang="en-US" sz="4000" dirty="0"/>
              <a:t>Safety Scenario</a:t>
            </a:r>
          </a:p>
        </p:txBody>
      </p:sp>
      <p:sp>
        <p:nvSpPr>
          <p:cNvPr id="3" name="Content Placeholder 2">
            <a:extLst>
              <a:ext uri="{FF2B5EF4-FFF2-40B4-BE49-F238E27FC236}">
                <a16:creationId xmlns:a16="http://schemas.microsoft.com/office/drawing/2014/main" id="{DFEB7DB8-F632-4366-A0D7-09C5255F4BE3}"/>
              </a:ext>
            </a:extLst>
          </p:cNvPr>
          <p:cNvSpPr>
            <a:spLocks noGrp="1"/>
          </p:cNvSpPr>
          <p:nvPr>
            <p:ph idx="1"/>
          </p:nvPr>
        </p:nvSpPr>
        <p:spPr/>
        <p:txBody>
          <a:bodyPr/>
          <a:lstStyle/>
          <a:p>
            <a:r>
              <a:rPr lang="en-US" dirty="0"/>
              <a:t>You walk into lab and over to your hood when you notice your </a:t>
            </a:r>
            <a:r>
              <a:rPr lang="en-US" dirty="0" err="1"/>
              <a:t>labmates</a:t>
            </a:r>
            <a:r>
              <a:rPr lang="en-US" dirty="0"/>
              <a:t> hood looks like this!</a:t>
            </a:r>
          </a:p>
        </p:txBody>
      </p:sp>
      <p:pic>
        <p:nvPicPr>
          <p:cNvPr id="5" name="Picture 4">
            <a:extLst>
              <a:ext uri="{FF2B5EF4-FFF2-40B4-BE49-F238E27FC236}">
                <a16:creationId xmlns:a16="http://schemas.microsoft.com/office/drawing/2014/main" id="{F6E2F46E-2E3B-4CA8-A087-77D9D80F302D}"/>
              </a:ext>
            </a:extLst>
          </p:cNvPr>
          <p:cNvPicPr>
            <a:picLocks noChangeAspect="1"/>
          </p:cNvPicPr>
          <p:nvPr/>
        </p:nvPicPr>
        <p:blipFill rotWithShape="1">
          <a:blip r:embed="rId2">
            <a:extLst>
              <a:ext uri="{28A0092B-C50C-407E-A947-70E740481C1C}">
                <a14:useLocalDpi xmlns:a14="http://schemas.microsoft.com/office/drawing/2010/main" val="0"/>
              </a:ext>
            </a:extLst>
          </a:blip>
          <a:srcRect b="9986"/>
          <a:stretch/>
        </p:blipFill>
        <p:spPr>
          <a:xfrm>
            <a:off x="2265670" y="2567031"/>
            <a:ext cx="4485848" cy="3028427"/>
          </a:xfrm>
          <a:prstGeom prst="rect">
            <a:avLst/>
          </a:prstGeom>
        </p:spPr>
      </p:pic>
      <p:sp>
        <p:nvSpPr>
          <p:cNvPr id="6" name="TextBox 5">
            <a:extLst>
              <a:ext uri="{FF2B5EF4-FFF2-40B4-BE49-F238E27FC236}">
                <a16:creationId xmlns:a16="http://schemas.microsoft.com/office/drawing/2014/main" id="{832822DE-0DB4-45E1-9AD7-3EF54C04121F}"/>
              </a:ext>
            </a:extLst>
          </p:cNvPr>
          <p:cNvSpPr txBox="1"/>
          <p:nvPr/>
        </p:nvSpPr>
        <p:spPr>
          <a:xfrm>
            <a:off x="3179427" y="5793862"/>
            <a:ext cx="6392411" cy="369332"/>
          </a:xfrm>
          <a:prstGeom prst="rect">
            <a:avLst/>
          </a:prstGeom>
          <a:noFill/>
        </p:spPr>
        <p:txBody>
          <a:bodyPr wrap="square" rtlCol="0">
            <a:spAutoFit/>
          </a:bodyPr>
          <a:lstStyle/>
          <a:p>
            <a:r>
              <a:rPr lang="en-US" i="1" dirty="0"/>
              <a:t>What do you do?!</a:t>
            </a:r>
          </a:p>
        </p:txBody>
      </p:sp>
    </p:spTree>
    <p:extLst>
      <p:ext uri="{BB962C8B-B14F-4D97-AF65-F5344CB8AC3E}">
        <p14:creationId xmlns:p14="http://schemas.microsoft.com/office/powerpoint/2010/main" val="375105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9337-A16D-4C5C-B3D7-69C7961FE754}"/>
              </a:ext>
            </a:extLst>
          </p:cNvPr>
          <p:cNvSpPr>
            <a:spLocks noGrp="1"/>
          </p:cNvSpPr>
          <p:nvPr>
            <p:ph type="title"/>
          </p:nvPr>
        </p:nvSpPr>
        <p:spPr/>
        <p:txBody>
          <a:bodyPr>
            <a:normAutofit/>
          </a:bodyPr>
          <a:lstStyle/>
          <a:p>
            <a:r>
              <a:rPr lang="en-US" sz="4000" dirty="0"/>
              <a:t>Safey Scenario</a:t>
            </a:r>
          </a:p>
        </p:txBody>
      </p:sp>
      <p:sp>
        <p:nvSpPr>
          <p:cNvPr id="3" name="Content Placeholder 2">
            <a:extLst>
              <a:ext uri="{FF2B5EF4-FFF2-40B4-BE49-F238E27FC236}">
                <a16:creationId xmlns:a16="http://schemas.microsoft.com/office/drawing/2014/main" id="{30DF4993-B417-4271-B6C2-66EEA6BF20D3}"/>
              </a:ext>
            </a:extLst>
          </p:cNvPr>
          <p:cNvSpPr>
            <a:spLocks noGrp="1"/>
          </p:cNvSpPr>
          <p:nvPr>
            <p:ph idx="1"/>
          </p:nvPr>
        </p:nvSpPr>
        <p:spPr/>
        <p:txBody>
          <a:bodyPr/>
          <a:lstStyle/>
          <a:p>
            <a:pPr>
              <a:buFont typeface="Arial" panose="020B0604020202020204" pitchFamily="34" charset="0"/>
              <a:buChar char="•"/>
            </a:pPr>
            <a:r>
              <a:rPr lang="en-US" dirty="0"/>
              <a:t> Note: of the most important things to do here are to ensure your </a:t>
            </a:r>
            <a:r>
              <a:rPr lang="en-US" dirty="0" err="1"/>
              <a:t>labmate</a:t>
            </a:r>
            <a:r>
              <a:rPr lang="en-US" dirty="0"/>
              <a:t> is ok and not hurt somewhere, block off the area, and to call the fire department to ensure no fire is continuing to burn in the back of the walls behind the hood and that there is no further threat of fire. </a:t>
            </a:r>
          </a:p>
          <a:p>
            <a:pPr>
              <a:buFont typeface="Arial" panose="020B0604020202020204" pitchFamily="34" charset="0"/>
              <a:buChar char="•"/>
            </a:pPr>
            <a:r>
              <a:rPr lang="en-US" dirty="0"/>
              <a:t>Shutting off power to the hood form a remote area such as a fuse box would be a great option since the source of the fire is unknown.</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02362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238-2EA8-494D-AEC9-540244F1CA31}"/>
              </a:ext>
            </a:extLst>
          </p:cNvPr>
          <p:cNvSpPr>
            <a:spLocks noGrp="1"/>
          </p:cNvSpPr>
          <p:nvPr>
            <p:ph type="title"/>
          </p:nvPr>
        </p:nvSpPr>
        <p:spPr/>
        <p:txBody>
          <a:bodyPr/>
          <a:lstStyle/>
          <a:p>
            <a:r>
              <a:rPr lang="en-US" dirty="0"/>
              <a:t>Safety Scenario</a:t>
            </a:r>
          </a:p>
        </p:txBody>
      </p:sp>
      <p:sp>
        <p:nvSpPr>
          <p:cNvPr id="3" name="Content Placeholder 2">
            <a:extLst>
              <a:ext uri="{FF2B5EF4-FFF2-40B4-BE49-F238E27FC236}">
                <a16:creationId xmlns:a16="http://schemas.microsoft.com/office/drawing/2014/main" id="{67A59766-61BE-46E3-8639-BA545E80A48D}"/>
              </a:ext>
            </a:extLst>
          </p:cNvPr>
          <p:cNvSpPr>
            <a:spLocks noGrp="1"/>
          </p:cNvSpPr>
          <p:nvPr>
            <p:ph idx="1"/>
          </p:nvPr>
        </p:nvSpPr>
        <p:spPr/>
        <p:txBody>
          <a:bodyPr/>
          <a:lstStyle/>
          <a:p>
            <a:r>
              <a:rPr lang="en-US" dirty="0"/>
              <a:t>Upon further inspection of the scene you realize a fire extinguisher was used and identify the pump as a source of the fire. </a:t>
            </a:r>
            <a:r>
              <a:rPr lang="en-US" i="1" dirty="0"/>
              <a:t>What else should you do? What might have happened here?</a:t>
            </a:r>
          </a:p>
        </p:txBody>
      </p:sp>
      <p:pic>
        <p:nvPicPr>
          <p:cNvPr id="5" name="Picture 4">
            <a:extLst>
              <a:ext uri="{FF2B5EF4-FFF2-40B4-BE49-F238E27FC236}">
                <a16:creationId xmlns:a16="http://schemas.microsoft.com/office/drawing/2014/main" id="{2A890C2B-043A-4D3D-B910-118085C2C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78571" y="2862654"/>
            <a:ext cx="3813496" cy="2860122"/>
          </a:xfrm>
          <a:prstGeom prst="rect">
            <a:avLst/>
          </a:prstGeom>
        </p:spPr>
      </p:pic>
    </p:spTree>
    <p:extLst>
      <p:ext uri="{BB962C8B-B14F-4D97-AF65-F5344CB8AC3E}">
        <p14:creationId xmlns:p14="http://schemas.microsoft.com/office/powerpoint/2010/main" val="2718870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E887-8E53-4A9C-A480-9ABD44495E94}"/>
              </a:ext>
            </a:extLst>
          </p:cNvPr>
          <p:cNvSpPr>
            <a:spLocks noGrp="1"/>
          </p:cNvSpPr>
          <p:nvPr>
            <p:ph type="title"/>
          </p:nvPr>
        </p:nvSpPr>
        <p:spPr/>
        <p:txBody>
          <a:bodyPr/>
          <a:lstStyle/>
          <a:p>
            <a:r>
              <a:rPr lang="en-US" dirty="0"/>
              <a:t>Safety Scenario</a:t>
            </a:r>
          </a:p>
        </p:txBody>
      </p:sp>
      <p:sp>
        <p:nvSpPr>
          <p:cNvPr id="3" name="Content Placeholder 2">
            <a:extLst>
              <a:ext uri="{FF2B5EF4-FFF2-40B4-BE49-F238E27FC236}">
                <a16:creationId xmlns:a16="http://schemas.microsoft.com/office/drawing/2014/main" id="{B6A81A52-1304-4ACD-A048-C93CD4C542AA}"/>
              </a:ext>
            </a:extLst>
          </p:cNvPr>
          <p:cNvSpPr>
            <a:spLocks noGrp="1"/>
          </p:cNvSpPr>
          <p:nvPr>
            <p:ph idx="1"/>
          </p:nvPr>
        </p:nvSpPr>
        <p:spPr/>
        <p:txBody>
          <a:bodyPr/>
          <a:lstStyle/>
          <a:p>
            <a:pPr>
              <a:buFont typeface="Wingdings" panose="05000000000000000000" pitchFamily="2" charset="2"/>
              <a:buChar char="§"/>
            </a:pPr>
            <a:r>
              <a:rPr lang="en-US" dirty="0"/>
              <a:t> It is important to report any accident to EHS that results in fire/property damage. </a:t>
            </a:r>
          </a:p>
          <a:p>
            <a:pPr>
              <a:buFont typeface="Wingdings" panose="05000000000000000000" pitchFamily="2" charset="2"/>
              <a:buChar char="§"/>
            </a:pPr>
            <a:r>
              <a:rPr lang="en-US" dirty="0"/>
              <a:t> Additionally, if a fire extinguisher is used, they make a huge mess and need to be cleaned up properly by EHS or a contracting company they employ and also need to be replaces ASAP.</a:t>
            </a:r>
          </a:p>
        </p:txBody>
      </p:sp>
    </p:spTree>
    <p:extLst>
      <p:ext uri="{BB962C8B-B14F-4D97-AF65-F5344CB8AC3E}">
        <p14:creationId xmlns:p14="http://schemas.microsoft.com/office/powerpoint/2010/main" val="4122411316"/>
      </p:ext>
    </p:extLst>
  </p:cSld>
  <p:clrMapOvr>
    <a:masterClrMapping/>
  </p:clrMapOvr>
</p:sld>
</file>

<file path=ppt/theme/theme1.xml><?xml version="1.0" encoding="utf-8"?>
<a:theme xmlns:a="http://schemas.openxmlformats.org/drawingml/2006/main" name="Safety -Moment -Template">
  <a:themeElements>
    <a:clrScheme name="Custom 25">
      <a:dk1>
        <a:sysClr val="windowText" lastClr="000000"/>
      </a:dk1>
      <a:lt1>
        <a:sysClr val="window" lastClr="FFFFFF"/>
      </a:lt1>
      <a:dk2>
        <a:srgbClr val="344068"/>
      </a:dk2>
      <a:lt2>
        <a:srgbClr val="D9E0E6"/>
      </a:lt2>
      <a:accent1>
        <a:srgbClr val="7F7F7F"/>
      </a:accent1>
      <a:accent2>
        <a:srgbClr val="002060"/>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fety -Moment -Template" id="{0F7AC10F-FCE9-4F88-9A52-29D6A956B3AC}" vid="{A936655B-3620-4CA9-B08D-D2C35686BEA3}"/>
    </a:ext>
  </a:extLst>
</a:theme>
</file>

<file path=docProps/app.xml><?xml version="1.0" encoding="utf-8"?>
<Properties xmlns="http://schemas.openxmlformats.org/officeDocument/2006/extended-properties" xmlns:vt="http://schemas.openxmlformats.org/officeDocument/2006/docPropsVTypes">
  <Template>Safety -Moment -Template</Template>
  <TotalTime>27</TotalTime>
  <Words>358</Words>
  <Application>Microsoft Office PowerPoint</Application>
  <PresentationFormat>On-screen Show (4:3)</PresentationFormat>
  <Paragraphs>25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Safety -Moment -Template</vt:lpstr>
      <vt:lpstr>Safety Moment</vt:lpstr>
      <vt:lpstr>Vacuum Pump Maintenance</vt:lpstr>
      <vt:lpstr>Safety Scenario</vt:lpstr>
      <vt:lpstr>Safety Scenario</vt:lpstr>
      <vt:lpstr>Safey Scenario</vt:lpstr>
      <vt:lpstr>Safety Scenario</vt:lpstr>
      <vt:lpstr>Safety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Moment</dc:title>
  <dc:creator>Szewczyk, Suzanne</dc:creator>
  <cp:lastModifiedBy>Szewczyk, Suzanne</cp:lastModifiedBy>
  <cp:revision>4</cp:revision>
  <dcterms:created xsi:type="dcterms:W3CDTF">2018-03-19T16:08:58Z</dcterms:created>
  <dcterms:modified xsi:type="dcterms:W3CDTF">2018-03-19T16:36:03Z</dcterms:modified>
</cp:coreProperties>
</file>