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06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69B8E91-450E-4CF1-9F96-D30743888B1D}"/>
              </a:ext>
            </a:extLst>
          </p:cNvPr>
          <p:cNvSpPr/>
          <p:nvPr/>
        </p:nvSpPr>
        <p:spPr>
          <a:xfrm>
            <a:off x="3176" y="6400800"/>
            <a:ext cx="9140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BED3A8F-5CC8-4EFF-82DC-9DC96034004A}"/>
              </a:ext>
            </a:extLst>
          </p:cNvPr>
          <p:cNvSpPr/>
          <p:nvPr/>
        </p:nvSpPr>
        <p:spPr>
          <a:xfrm>
            <a:off x="1" y="6334125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A3B4C68-56B2-4887-BEF1-29220D815381}"/>
              </a:ext>
            </a:extLst>
          </p:cNvPr>
          <p:cNvCxnSpPr/>
          <p:nvPr/>
        </p:nvCxnSpPr>
        <p:spPr>
          <a:xfrm>
            <a:off x="906464" y="4343400"/>
            <a:ext cx="7405687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/>
          <a:lstStyle>
            <a:lvl1pPr algn="l">
              <a:lnSpc>
                <a:spcPct val="85000"/>
              </a:lnSpc>
              <a:defRPr sz="6000" spc="-38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1800" cap="all" spc="150" baseline="0">
                <a:solidFill>
                  <a:schemeClr val="tx2"/>
                </a:solidFill>
                <a:latin typeface="+mj-lt"/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35564765-8432-4EF6-B39F-CFA604A9D6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29B5D36-AFBE-446F-8CC7-AA8D5820EBD9}" type="datetimeFigureOut">
              <a:rPr lang="en-US" smtClean="0"/>
              <a:t>3/20/2018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E4C686F-A259-4778-B7D5-33B41DB87C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2DFD825-7158-4112-AFDE-2BBAD6091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2BF737-A8F9-4BC7-8D67-E35AC5D9C6F1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15">
            <a:extLst>
              <a:ext uri="{FF2B5EF4-FFF2-40B4-BE49-F238E27FC236}">
                <a16:creationId xmlns:a16="http://schemas.microsoft.com/office/drawing/2014/main" id="{CDE5B73A-A00F-40A0-83D9-720A5316ED93}"/>
              </a:ext>
            </a:extLst>
          </p:cNvPr>
          <p:cNvGrpSpPr>
            <a:grpSpLocks/>
          </p:cNvGrpSpPr>
          <p:nvPr/>
        </p:nvGrpSpPr>
        <p:grpSpPr bwMode="auto">
          <a:xfrm>
            <a:off x="0" y="-293688"/>
            <a:ext cx="9396413" cy="2093913"/>
            <a:chOff x="0" y="-294214"/>
            <a:chExt cx="9395670" cy="2095183"/>
          </a:xfrm>
        </p:grpSpPr>
        <p:pic>
          <p:nvPicPr>
            <p:cNvPr id="11" name="Picture 6">
              <a:extLst>
                <a:ext uri="{FF2B5EF4-FFF2-40B4-BE49-F238E27FC236}">
                  <a16:creationId xmlns:a16="http://schemas.microsoft.com/office/drawing/2014/main" id="{906B3A1E-B902-47C6-BBC9-904EFFA1EB1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90670" y="-294214"/>
              <a:ext cx="1905000" cy="1645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2" name="Group 14">
              <a:extLst>
                <a:ext uri="{FF2B5EF4-FFF2-40B4-BE49-F238E27FC236}">
                  <a16:creationId xmlns:a16="http://schemas.microsoft.com/office/drawing/2014/main" id="{CEEF300B-8331-4E59-9C86-C2DFE85DD28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-8988"/>
              <a:ext cx="1542525" cy="1809957"/>
              <a:chOff x="0" y="-8988"/>
              <a:chExt cx="1542525" cy="1809957"/>
            </a:xfrm>
          </p:grpSpPr>
          <p:sp>
            <p:nvSpPr>
              <p:cNvPr id="13" name="Right Triangle 12">
                <a:extLst>
                  <a:ext uri="{FF2B5EF4-FFF2-40B4-BE49-F238E27FC236}">
                    <a16:creationId xmlns:a16="http://schemas.microsoft.com/office/drawing/2014/main" id="{7197B0C1-6678-4D12-B429-E300FDAA7110}"/>
                  </a:ext>
                </a:extLst>
              </p:cNvPr>
              <p:cNvSpPr/>
              <p:nvPr/>
            </p:nvSpPr>
            <p:spPr>
              <a:xfrm rot="5400000">
                <a:off x="-132372" y="125670"/>
                <a:ext cx="1807671" cy="1542928"/>
              </a:xfrm>
              <a:prstGeom prst="rt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350"/>
              </a:p>
            </p:txBody>
          </p:sp>
          <p:sp>
            <p:nvSpPr>
              <p:cNvPr id="14" name="Right Triangle 13">
                <a:extLst>
                  <a:ext uri="{FF2B5EF4-FFF2-40B4-BE49-F238E27FC236}">
                    <a16:creationId xmlns:a16="http://schemas.microsoft.com/office/drawing/2014/main" id="{EF53B47A-4FBE-44A0-B5DB-80D6A8FFA662}"/>
                  </a:ext>
                </a:extLst>
              </p:cNvPr>
              <p:cNvSpPr/>
              <p:nvPr/>
            </p:nvSpPr>
            <p:spPr>
              <a:xfrm rot="5400000">
                <a:off x="-87719" y="79428"/>
                <a:ext cx="1204056" cy="1028619"/>
              </a:xfrm>
              <a:prstGeom prst="rtTriangl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35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858072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14C297-158C-4A9B-B0DC-E2663E0A6B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29B5D36-AFBE-446F-8CC7-AA8D5820EBD9}" type="datetimeFigureOut">
              <a:rPr lang="en-US" smtClean="0"/>
              <a:t>3/20/2018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2EA508-B878-4244-80B7-65D0F88763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04C48E-AEA6-49C5-A2B9-001E921076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2BF737-A8F9-4BC7-8D67-E35AC5D9C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0859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7E1DE62-F69A-47B7-9943-9941575E6255}"/>
              </a:ext>
            </a:extLst>
          </p:cNvPr>
          <p:cNvSpPr/>
          <p:nvPr/>
        </p:nvSpPr>
        <p:spPr>
          <a:xfrm>
            <a:off x="3176" y="6400800"/>
            <a:ext cx="9140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1D88177-14F5-4DBC-B13A-A03CE067AF34}"/>
              </a:ext>
            </a:extLst>
          </p:cNvPr>
          <p:cNvSpPr/>
          <p:nvPr/>
        </p:nvSpPr>
        <p:spPr>
          <a:xfrm>
            <a:off x="1" y="6334125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412302"/>
            <a:ext cx="1971675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B3BED5A0-2373-4461-82CB-440528742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29B5D36-AFBE-446F-8CC7-AA8D5820EBD9}" type="datetimeFigureOut">
              <a:rPr lang="en-US" smtClean="0"/>
              <a:t>3/20/2018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B7CDDEB7-D66B-42E9-9746-AC5E1AB35E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FE20492D-8D8A-4D65-A2FF-8B10EFD06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2BF737-A8F9-4BC7-8D67-E35AC5D9C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868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DF0B04-C41F-47E4-A4B1-0D65EBB735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29B5D36-AFBE-446F-8CC7-AA8D5820EBD9}" type="datetimeFigureOut">
              <a:rPr lang="en-US" smtClean="0"/>
              <a:t>3/20/2018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68C4D6-FAD7-48F8-8A63-7CF42BF8A3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BCE4D8-5A3A-4F41-9F46-BF49EE082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2BF737-A8F9-4BC7-8D67-E35AC5D9C6F1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15">
            <a:extLst>
              <a:ext uri="{FF2B5EF4-FFF2-40B4-BE49-F238E27FC236}">
                <a16:creationId xmlns:a16="http://schemas.microsoft.com/office/drawing/2014/main" id="{9D78980A-3ABC-4B1F-B530-EC96C7A0BB07}"/>
              </a:ext>
            </a:extLst>
          </p:cNvPr>
          <p:cNvGrpSpPr>
            <a:grpSpLocks/>
          </p:cNvGrpSpPr>
          <p:nvPr/>
        </p:nvGrpSpPr>
        <p:grpSpPr bwMode="auto">
          <a:xfrm>
            <a:off x="0" y="-293688"/>
            <a:ext cx="9396413" cy="2093913"/>
            <a:chOff x="0" y="-294214"/>
            <a:chExt cx="9395670" cy="2095183"/>
          </a:xfrm>
        </p:grpSpPr>
        <p:pic>
          <p:nvPicPr>
            <p:cNvPr id="8" name="Picture 6">
              <a:extLst>
                <a:ext uri="{FF2B5EF4-FFF2-40B4-BE49-F238E27FC236}">
                  <a16:creationId xmlns:a16="http://schemas.microsoft.com/office/drawing/2014/main" id="{5DCBA87A-4CD9-4BA0-B88F-81EAE8F1C33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90670" y="-294214"/>
              <a:ext cx="1905000" cy="1645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9" name="Group 14">
              <a:extLst>
                <a:ext uri="{FF2B5EF4-FFF2-40B4-BE49-F238E27FC236}">
                  <a16:creationId xmlns:a16="http://schemas.microsoft.com/office/drawing/2014/main" id="{8C4603D7-0057-4403-8510-EA240742C37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-8988"/>
              <a:ext cx="1542525" cy="1809957"/>
              <a:chOff x="0" y="-8988"/>
              <a:chExt cx="1542525" cy="1809957"/>
            </a:xfrm>
          </p:grpSpPr>
          <p:sp>
            <p:nvSpPr>
              <p:cNvPr id="10" name="Right Triangle 9">
                <a:extLst>
                  <a:ext uri="{FF2B5EF4-FFF2-40B4-BE49-F238E27FC236}">
                    <a16:creationId xmlns:a16="http://schemas.microsoft.com/office/drawing/2014/main" id="{0F0FB82C-130F-4F55-839C-E552BEE563BB}"/>
                  </a:ext>
                </a:extLst>
              </p:cNvPr>
              <p:cNvSpPr/>
              <p:nvPr/>
            </p:nvSpPr>
            <p:spPr>
              <a:xfrm rot="5400000">
                <a:off x="-132372" y="125670"/>
                <a:ext cx="1807671" cy="1542928"/>
              </a:xfrm>
              <a:prstGeom prst="rt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350"/>
              </a:p>
            </p:txBody>
          </p:sp>
          <p:sp>
            <p:nvSpPr>
              <p:cNvPr id="11" name="Right Triangle 10">
                <a:extLst>
                  <a:ext uri="{FF2B5EF4-FFF2-40B4-BE49-F238E27FC236}">
                    <a16:creationId xmlns:a16="http://schemas.microsoft.com/office/drawing/2014/main" id="{D741EC97-AD55-4F13-A46C-B19C7E786B76}"/>
                  </a:ext>
                </a:extLst>
              </p:cNvPr>
              <p:cNvSpPr/>
              <p:nvPr/>
            </p:nvSpPr>
            <p:spPr>
              <a:xfrm rot="5400000">
                <a:off x="-87719" y="79428"/>
                <a:ext cx="1204056" cy="1028619"/>
              </a:xfrm>
              <a:prstGeom prst="rtTriangl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35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511527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8844339-2FBD-4D9D-B29B-23188A4E665F}"/>
              </a:ext>
            </a:extLst>
          </p:cNvPr>
          <p:cNvSpPr/>
          <p:nvPr/>
        </p:nvSpPr>
        <p:spPr>
          <a:xfrm>
            <a:off x="3176" y="6400800"/>
            <a:ext cx="9140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4290164-A8B9-4019-99FE-13D9F5BCD539}"/>
              </a:ext>
            </a:extLst>
          </p:cNvPr>
          <p:cNvSpPr/>
          <p:nvPr/>
        </p:nvSpPr>
        <p:spPr>
          <a:xfrm>
            <a:off x="1" y="6334125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31CFC637-4EE6-4C41-8567-F36C7573A296}"/>
              </a:ext>
            </a:extLst>
          </p:cNvPr>
          <p:cNvCxnSpPr/>
          <p:nvPr/>
        </p:nvCxnSpPr>
        <p:spPr>
          <a:xfrm>
            <a:off x="906464" y="4343400"/>
            <a:ext cx="7405687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Ctr="0"/>
          <a:lstStyle>
            <a:lvl1pPr>
              <a:lnSpc>
                <a:spcPct val="85000"/>
              </a:lnSpc>
              <a:defRPr sz="6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800" cap="all" spc="150" baseline="0">
                <a:solidFill>
                  <a:schemeClr val="tx2"/>
                </a:solidFill>
                <a:latin typeface="+mj-lt"/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DEC983D3-0AE5-47BF-933F-6508686C8B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29B5D36-AFBE-446F-8CC7-AA8D5820EBD9}" type="datetimeFigureOut">
              <a:rPr lang="en-US" smtClean="0"/>
              <a:t>3/20/2018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F6B3E308-83CF-4AB0-9A8D-1C987D75F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8370D1F0-6099-439D-80C1-1B182F3EC2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2BF737-A8F9-4BC7-8D67-E35AC5D9C6F1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15">
            <a:extLst>
              <a:ext uri="{FF2B5EF4-FFF2-40B4-BE49-F238E27FC236}">
                <a16:creationId xmlns:a16="http://schemas.microsoft.com/office/drawing/2014/main" id="{2A0CD274-FEAD-4D63-AB79-F9E3AEC87432}"/>
              </a:ext>
            </a:extLst>
          </p:cNvPr>
          <p:cNvGrpSpPr>
            <a:grpSpLocks/>
          </p:cNvGrpSpPr>
          <p:nvPr/>
        </p:nvGrpSpPr>
        <p:grpSpPr bwMode="auto">
          <a:xfrm>
            <a:off x="0" y="-293688"/>
            <a:ext cx="9396413" cy="2093913"/>
            <a:chOff x="0" y="-294214"/>
            <a:chExt cx="9395670" cy="2095183"/>
          </a:xfrm>
        </p:grpSpPr>
        <p:pic>
          <p:nvPicPr>
            <p:cNvPr id="11" name="Picture 6">
              <a:extLst>
                <a:ext uri="{FF2B5EF4-FFF2-40B4-BE49-F238E27FC236}">
                  <a16:creationId xmlns:a16="http://schemas.microsoft.com/office/drawing/2014/main" id="{268EF8B6-B3CC-4039-B90B-8B312EDCC22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90670" y="-294214"/>
              <a:ext cx="1905000" cy="1645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2" name="Group 14">
              <a:extLst>
                <a:ext uri="{FF2B5EF4-FFF2-40B4-BE49-F238E27FC236}">
                  <a16:creationId xmlns:a16="http://schemas.microsoft.com/office/drawing/2014/main" id="{7014464A-61DE-4255-AE93-32637B2E895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-8988"/>
              <a:ext cx="1542525" cy="1809957"/>
              <a:chOff x="0" y="-8988"/>
              <a:chExt cx="1542525" cy="1809957"/>
            </a:xfrm>
          </p:grpSpPr>
          <p:sp>
            <p:nvSpPr>
              <p:cNvPr id="13" name="Right Triangle 12">
                <a:extLst>
                  <a:ext uri="{FF2B5EF4-FFF2-40B4-BE49-F238E27FC236}">
                    <a16:creationId xmlns:a16="http://schemas.microsoft.com/office/drawing/2014/main" id="{69BB3136-CE05-42A8-BA89-CC51BD11E8CA}"/>
                  </a:ext>
                </a:extLst>
              </p:cNvPr>
              <p:cNvSpPr/>
              <p:nvPr/>
            </p:nvSpPr>
            <p:spPr>
              <a:xfrm rot="5400000">
                <a:off x="-132372" y="125670"/>
                <a:ext cx="1807671" cy="1542928"/>
              </a:xfrm>
              <a:prstGeom prst="rt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350"/>
              </a:p>
            </p:txBody>
          </p:sp>
          <p:sp>
            <p:nvSpPr>
              <p:cNvPr id="14" name="Right Triangle 13">
                <a:extLst>
                  <a:ext uri="{FF2B5EF4-FFF2-40B4-BE49-F238E27FC236}">
                    <a16:creationId xmlns:a16="http://schemas.microsoft.com/office/drawing/2014/main" id="{52E1D92C-6A6F-42AE-A3AD-892B3D4F971D}"/>
                  </a:ext>
                </a:extLst>
              </p:cNvPr>
              <p:cNvSpPr/>
              <p:nvPr/>
            </p:nvSpPr>
            <p:spPr>
              <a:xfrm rot="5400000">
                <a:off x="-87719" y="79428"/>
                <a:ext cx="1204056" cy="1028619"/>
              </a:xfrm>
              <a:prstGeom prst="rtTriangl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35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840320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6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7"/>
            <a:ext cx="3703320" cy="402335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E1316ED-DADB-4B0F-881B-749D79877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29B5D36-AFBE-446F-8CC7-AA8D5820EBD9}" type="datetimeFigureOut">
              <a:rPr lang="en-US" smtClean="0"/>
              <a:t>3/20/2018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60BFD76-6C90-48EE-A8D6-6CFEC791FC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7F610CF-7388-4C52-99ED-303DF3CBB2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2BF737-A8F9-4BC7-8D67-E35AC5D9C6F1}" type="slidenum">
              <a:rPr lang="en-US" smtClean="0"/>
              <a:t>‹#›</a:t>
            </a:fld>
            <a:endParaRPr lang="en-US"/>
          </a:p>
        </p:txBody>
      </p:sp>
      <p:grpSp>
        <p:nvGrpSpPr>
          <p:cNvPr id="9" name="Group 15">
            <a:extLst>
              <a:ext uri="{FF2B5EF4-FFF2-40B4-BE49-F238E27FC236}">
                <a16:creationId xmlns:a16="http://schemas.microsoft.com/office/drawing/2014/main" id="{4247F517-545F-4D73-9B7C-B021997722EC}"/>
              </a:ext>
            </a:extLst>
          </p:cNvPr>
          <p:cNvGrpSpPr>
            <a:grpSpLocks/>
          </p:cNvGrpSpPr>
          <p:nvPr/>
        </p:nvGrpSpPr>
        <p:grpSpPr bwMode="auto">
          <a:xfrm>
            <a:off x="0" y="-293688"/>
            <a:ext cx="9396413" cy="2093913"/>
            <a:chOff x="0" y="-294214"/>
            <a:chExt cx="9395670" cy="2095183"/>
          </a:xfrm>
        </p:grpSpPr>
        <p:pic>
          <p:nvPicPr>
            <p:cNvPr id="10" name="Picture 6">
              <a:extLst>
                <a:ext uri="{FF2B5EF4-FFF2-40B4-BE49-F238E27FC236}">
                  <a16:creationId xmlns:a16="http://schemas.microsoft.com/office/drawing/2014/main" id="{FB9BB795-A6CB-4EA1-BCED-6EDC6C016C5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90670" y="-294214"/>
              <a:ext cx="1905000" cy="1645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1" name="Group 14">
              <a:extLst>
                <a:ext uri="{FF2B5EF4-FFF2-40B4-BE49-F238E27FC236}">
                  <a16:creationId xmlns:a16="http://schemas.microsoft.com/office/drawing/2014/main" id="{CC7D1A2D-A1E2-48DA-A076-4D17FCBA4D9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-8988"/>
              <a:ext cx="1542525" cy="1809957"/>
              <a:chOff x="0" y="-8988"/>
              <a:chExt cx="1542525" cy="1809957"/>
            </a:xfrm>
          </p:grpSpPr>
          <p:sp>
            <p:nvSpPr>
              <p:cNvPr id="12" name="Right Triangle 11">
                <a:extLst>
                  <a:ext uri="{FF2B5EF4-FFF2-40B4-BE49-F238E27FC236}">
                    <a16:creationId xmlns:a16="http://schemas.microsoft.com/office/drawing/2014/main" id="{A2C4BB79-1B86-4F03-9DDE-81D4EF512570}"/>
                  </a:ext>
                </a:extLst>
              </p:cNvPr>
              <p:cNvSpPr/>
              <p:nvPr/>
            </p:nvSpPr>
            <p:spPr>
              <a:xfrm rot="5400000">
                <a:off x="-132372" y="125670"/>
                <a:ext cx="1807671" cy="1542928"/>
              </a:xfrm>
              <a:prstGeom prst="rt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350"/>
              </a:p>
            </p:txBody>
          </p:sp>
          <p:sp>
            <p:nvSpPr>
              <p:cNvPr id="13" name="Right Triangle 12">
                <a:extLst>
                  <a:ext uri="{FF2B5EF4-FFF2-40B4-BE49-F238E27FC236}">
                    <a16:creationId xmlns:a16="http://schemas.microsoft.com/office/drawing/2014/main" id="{338091FB-7AE7-4202-B4B7-031126CDCCA4}"/>
                  </a:ext>
                </a:extLst>
              </p:cNvPr>
              <p:cNvSpPr/>
              <p:nvPr/>
            </p:nvSpPr>
            <p:spPr>
              <a:xfrm rot="5400000">
                <a:off x="-87719" y="79428"/>
                <a:ext cx="1204056" cy="1028619"/>
              </a:xfrm>
              <a:prstGeom prst="rtTriangl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35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801462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6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500" b="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500" b="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CD3C6C92-D42F-4185-BF84-7B2AD518AB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29B5D36-AFBE-446F-8CC7-AA8D5820EBD9}" type="datetimeFigureOut">
              <a:rPr lang="en-US" smtClean="0"/>
              <a:t>3/20/2018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E60305DA-61A4-4E1B-9DDC-D07EBF8770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2DBC55BD-1CB2-4C5A-B638-DD6733393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2BF737-A8F9-4BC7-8D67-E35AC5D9C6F1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5">
            <a:extLst>
              <a:ext uri="{FF2B5EF4-FFF2-40B4-BE49-F238E27FC236}">
                <a16:creationId xmlns:a16="http://schemas.microsoft.com/office/drawing/2014/main" id="{B30AB16A-0300-4836-94B0-AABD42297972}"/>
              </a:ext>
            </a:extLst>
          </p:cNvPr>
          <p:cNvGrpSpPr>
            <a:grpSpLocks/>
          </p:cNvGrpSpPr>
          <p:nvPr/>
        </p:nvGrpSpPr>
        <p:grpSpPr bwMode="auto">
          <a:xfrm>
            <a:off x="0" y="-293688"/>
            <a:ext cx="9396413" cy="2093913"/>
            <a:chOff x="0" y="-294214"/>
            <a:chExt cx="9395670" cy="2095183"/>
          </a:xfrm>
        </p:grpSpPr>
        <p:pic>
          <p:nvPicPr>
            <p:cNvPr id="12" name="Picture 6">
              <a:extLst>
                <a:ext uri="{FF2B5EF4-FFF2-40B4-BE49-F238E27FC236}">
                  <a16:creationId xmlns:a16="http://schemas.microsoft.com/office/drawing/2014/main" id="{8979D84A-12D4-43AB-BBFC-E7D7F8CFF9D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90670" y="-294214"/>
              <a:ext cx="1905000" cy="1645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3" name="Group 14">
              <a:extLst>
                <a:ext uri="{FF2B5EF4-FFF2-40B4-BE49-F238E27FC236}">
                  <a16:creationId xmlns:a16="http://schemas.microsoft.com/office/drawing/2014/main" id="{CBA011E9-4235-42D6-86FE-EC78AA36049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-8988"/>
              <a:ext cx="1542525" cy="1809957"/>
              <a:chOff x="0" y="-8988"/>
              <a:chExt cx="1542525" cy="1809957"/>
            </a:xfrm>
          </p:grpSpPr>
          <p:sp>
            <p:nvSpPr>
              <p:cNvPr id="14" name="Right Triangle 13">
                <a:extLst>
                  <a:ext uri="{FF2B5EF4-FFF2-40B4-BE49-F238E27FC236}">
                    <a16:creationId xmlns:a16="http://schemas.microsoft.com/office/drawing/2014/main" id="{C4D610B5-1FB3-4052-A6EB-429989A75C39}"/>
                  </a:ext>
                </a:extLst>
              </p:cNvPr>
              <p:cNvSpPr/>
              <p:nvPr/>
            </p:nvSpPr>
            <p:spPr>
              <a:xfrm rot="5400000">
                <a:off x="-132372" y="125670"/>
                <a:ext cx="1807671" cy="1542928"/>
              </a:xfrm>
              <a:prstGeom prst="rt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350"/>
              </a:p>
            </p:txBody>
          </p:sp>
          <p:sp>
            <p:nvSpPr>
              <p:cNvPr id="15" name="Right Triangle 14">
                <a:extLst>
                  <a:ext uri="{FF2B5EF4-FFF2-40B4-BE49-F238E27FC236}">
                    <a16:creationId xmlns:a16="http://schemas.microsoft.com/office/drawing/2014/main" id="{0C8EF11C-E5CE-4F8D-AF53-6E0ED59B2DF6}"/>
                  </a:ext>
                </a:extLst>
              </p:cNvPr>
              <p:cNvSpPr/>
              <p:nvPr/>
            </p:nvSpPr>
            <p:spPr>
              <a:xfrm rot="5400000">
                <a:off x="-87719" y="79428"/>
                <a:ext cx="1204056" cy="1028619"/>
              </a:xfrm>
              <a:prstGeom prst="rtTriangl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35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150219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2EA9B735-EAD5-467F-8ADE-346725616E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29B5D36-AFBE-446F-8CC7-AA8D5820EBD9}" type="datetimeFigureOut">
              <a:rPr lang="en-US" smtClean="0"/>
              <a:t>3/20/2018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620CE6FC-E47B-4DF6-B1BE-7DF0C1690A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27498195-FD4E-42EE-88D0-93D88109DC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2BF737-A8F9-4BC7-8D67-E35AC5D9C6F1}" type="slidenum">
              <a:rPr lang="en-US" smtClean="0"/>
              <a:t>‹#›</a:t>
            </a:fld>
            <a:endParaRPr lang="en-US"/>
          </a:p>
        </p:txBody>
      </p:sp>
      <p:grpSp>
        <p:nvGrpSpPr>
          <p:cNvPr id="6" name="Group 15">
            <a:extLst>
              <a:ext uri="{FF2B5EF4-FFF2-40B4-BE49-F238E27FC236}">
                <a16:creationId xmlns:a16="http://schemas.microsoft.com/office/drawing/2014/main" id="{5264B6BD-F9EF-49E1-B182-E5D1513A8FA1}"/>
              </a:ext>
            </a:extLst>
          </p:cNvPr>
          <p:cNvGrpSpPr>
            <a:grpSpLocks/>
          </p:cNvGrpSpPr>
          <p:nvPr/>
        </p:nvGrpSpPr>
        <p:grpSpPr bwMode="auto">
          <a:xfrm>
            <a:off x="0" y="-293688"/>
            <a:ext cx="9396413" cy="2093913"/>
            <a:chOff x="0" y="-294214"/>
            <a:chExt cx="9395670" cy="2095183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72E667A8-98A3-426D-AA84-531CFFEF657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90670" y="-294214"/>
              <a:ext cx="1905000" cy="1645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8" name="Group 14">
              <a:extLst>
                <a:ext uri="{FF2B5EF4-FFF2-40B4-BE49-F238E27FC236}">
                  <a16:creationId xmlns:a16="http://schemas.microsoft.com/office/drawing/2014/main" id="{BB640932-8949-414A-AA65-3A66222BB76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-8988"/>
              <a:ext cx="1542525" cy="1809957"/>
              <a:chOff x="0" y="-8988"/>
              <a:chExt cx="1542525" cy="1809957"/>
            </a:xfrm>
          </p:grpSpPr>
          <p:sp>
            <p:nvSpPr>
              <p:cNvPr id="9" name="Right Triangle 8">
                <a:extLst>
                  <a:ext uri="{FF2B5EF4-FFF2-40B4-BE49-F238E27FC236}">
                    <a16:creationId xmlns:a16="http://schemas.microsoft.com/office/drawing/2014/main" id="{61954398-D737-40FF-B396-CB49018655C5}"/>
                  </a:ext>
                </a:extLst>
              </p:cNvPr>
              <p:cNvSpPr/>
              <p:nvPr/>
            </p:nvSpPr>
            <p:spPr>
              <a:xfrm rot="5400000">
                <a:off x="-132372" y="125670"/>
                <a:ext cx="1807671" cy="1542928"/>
              </a:xfrm>
              <a:prstGeom prst="rt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350"/>
              </a:p>
            </p:txBody>
          </p:sp>
          <p:sp>
            <p:nvSpPr>
              <p:cNvPr id="10" name="Right Triangle 9">
                <a:extLst>
                  <a:ext uri="{FF2B5EF4-FFF2-40B4-BE49-F238E27FC236}">
                    <a16:creationId xmlns:a16="http://schemas.microsoft.com/office/drawing/2014/main" id="{93DBA2E7-9B08-4AE3-8C9E-C02B872744BE}"/>
                  </a:ext>
                </a:extLst>
              </p:cNvPr>
              <p:cNvSpPr/>
              <p:nvPr/>
            </p:nvSpPr>
            <p:spPr>
              <a:xfrm rot="5400000">
                <a:off x="-87719" y="79428"/>
                <a:ext cx="1204056" cy="1028619"/>
              </a:xfrm>
              <a:prstGeom prst="rtTriangl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35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679320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C01F3A7-1DD2-4DF4-97F0-3060E9D93A32}"/>
              </a:ext>
            </a:extLst>
          </p:cNvPr>
          <p:cNvSpPr/>
          <p:nvPr/>
        </p:nvSpPr>
        <p:spPr>
          <a:xfrm>
            <a:off x="3176" y="6400800"/>
            <a:ext cx="9140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0974CD6-461A-429D-9462-E6C022F9CF7A}"/>
              </a:ext>
            </a:extLst>
          </p:cNvPr>
          <p:cNvSpPr/>
          <p:nvPr/>
        </p:nvSpPr>
        <p:spPr>
          <a:xfrm>
            <a:off x="1" y="6334125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Date Placeholder 6">
            <a:extLst>
              <a:ext uri="{FF2B5EF4-FFF2-40B4-BE49-F238E27FC236}">
                <a16:creationId xmlns:a16="http://schemas.microsoft.com/office/drawing/2014/main" id="{68838EB7-82D8-44E0-A35F-6D23874825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29B5D36-AFBE-446F-8CC7-AA8D5820EBD9}" type="datetimeFigureOut">
              <a:rPr lang="en-US" smtClean="0"/>
              <a:t>3/20/2018</a:t>
            </a:fld>
            <a:endParaRPr lang="en-US"/>
          </a:p>
        </p:txBody>
      </p:sp>
      <p:sp>
        <p:nvSpPr>
          <p:cNvPr id="5" name="Footer Placeholder 7">
            <a:extLst>
              <a:ext uri="{FF2B5EF4-FFF2-40B4-BE49-F238E27FC236}">
                <a16:creationId xmlns:a16="http://schemas.microsoft.com/office/drawing/2014/main" id="{71CBF965-D123-493A-BC4A-BACA0943F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8">
            <a:extLst>
              <a:ext uri="{FF2B5EF4-FFF2-40B4-BE49-F238E27FC236}">
                <a16:creationId xmlns:a16="http://schemas.microsoft.com/office/drawing/2014/main" id="{BDA680A2-8BCE-42E2-95B9-5738ACA04C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2BF737-A8F9-4BC7-8D67-E35AC5D9C6F1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15">
            <a:extLst>
              <a:ext uri="{FF2B5EF4-FFF2-40B4-BE49-F238E27FC236}">
                <a16:creationId xmlns:a16="http://schemas.microsoft.com/office/drawing/2014/main" id="{1418450D-7A28-453E-B8FD-484CE5FB0A91}"/>
              </a:ext>
            </a:extLst>
          </p:cNvPr>
          <p:cNvGrpSpPr>
            <a:grpSpLocks/>
          </p:cNvGrpSpPr>
          <p:nvPr/>
        </p:nvGrpSpPr>
        <p:grpSpPr bwMode="auto">
          <a:xfrm>
            <a:off x="0" y="-293688"/>
            <a:ext cx="9396413" cy="2093913"/>
            <a:chOff x="0" y="-294214"/>
            <a:chExt cx="9395670" cy="2095183"/>
          </a:xfrm>
        </p:grpSpPr>
        <p:pic>
          <p:nvPicPr>
            <p:cNvPr id="8" name="Picture 6">
              <a:extLst>
                <a:ext uri="{FF2B5EF4-FFF2-40B4-BE49-F238E27FC236}">
                  <a16:creationId xmlns:a16="http://schemas.microsoft.com/office/drawing/2014/main" id="{E72A53CD-0DC1-43B9-B1C9-17CF5AF1A48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90670" y="-294214"/>
              <a:ext cx="1905000" cy="1645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9" name="Group 14">
              <a:extLst>
                <a:ext uri="{FF2B5EF4-FFF2-40B4-BE49-F238E27FC236}">
                  <a16:creationId xmlns:a16="http://schemas.microsoft.com/office/drawing/2014/main" id="{EE6553B0-BAEE-4974-B498-44E4290EA66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-8988"/>
              <a:ext cx="1542525" cy="1809957"/>
              <a:chOff x="0" y="-8988"/>
              <a:chExt cx="1542525" cy="1809957"/>
            </a:xfrm>
          </p:grpSpPr>
          <p:sp>
            <p:nvSpPr>
              <p:cNvPr id="10" name="Right Triangle 9">
                <a:extLst>
                  <a:ext uri="{FF2B5EF4-FFF2-40B4-BE49-F238E27FC236}">
                    <a16:creationId xmlns:a16="http://schemas.microsoft.com/office/drawing/2014/main" id="{A2601DCE-6084-4340-B381-64D833104BCF}"/>
                  </a:ext>
                </a:extLst>
              </p:cNvPr>
              <p:cNvSpPr/>
              <p:nvPr/>
            </p:nvSpPr>
            <p:spPr>
              <a:xfrm rot="5400000">
                <a:off x="-132372" y="125670"/>
                <a:ext cx="1807671" cy="1542928"/>
              </a:xfrm>
              <a:prstGeom prst="rt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350"/>
              </a:p>
            </p:txBody>
          </p:sp>
          <p:sp>
            <p:nvSpPr>
              <p:cNvPr id="11" name="Right Triangle 10">
                <a:extLst>
                  <a:ext uri="{FF2B5EF4-FFF2-40B4-BE49-F238E27FC236}">
                    <a16:creationId xmlns:a16="http://schemas.microsoft.com/office/drawing/2014/main" id="{2D9451A4-AEF3-4A27-A1DA-7E5C88FE6C56}"/>
                  </a:ext>
                </a:extLst>
              </p:cNvPr>
              <p:cNvSpPr/>
              <p:nvPr/>
            </p:nvSpPr>
            <p:spPr>
              <a:xfrm rot="5400000">
                <a:off x="-87719" y="79428"/>
                <a:ext cx="1204056" cy="1028619"/>
              </a:xfrm>
              <a:prstGeom prst="rtTriangl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35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008178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1C0A754-D33D-4BD2-9B16-4CBA6482553E}"/>
              </a:ext>
            </a:extLst>
          </p:cNvPr>
          <p:cNvSpPr/>
          <p:nvPr/>
        </p:nvSpPr>
        <p:spPr>
          <a:xfrm>
            <a:off x="1" y="0"/>
            <a:ext cx="3038475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8571716-0858-43A3-95F0-7BBF1808FF78}"/>
              </a:ext>
            </a:extLst>
          </p:cNvPr>
          <p:cNvSpPr/>
          <p:nvPr/>
        </p:nvSpPr>
        <p:spPr>
          <a:xfrm>
            <a:off x="3030539" y="0"/>
            <a:ext cx="4762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/>
          <a:lstStyle>
            <a:lvl1pPr>
              <a:defRPr sz="27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125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D5A4CB18-CBB5-483D-9E24-B28133BDC7F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49251" y="6459540"/>
            <a:ext cx="1963738" cy="365125"/>
          </a:xfrm>
        </p:spPr>
        <p:txBody>
          <a:bodyPr/>
          <a:lstStyle>
            <a:lvl1pPr algn="l">
              <a:defRPr smtClean="0"/>
            </a:lvl1pPr>
          </a:lstStyle>
          <a:p>
            <a:fld id="{529B5D36-AFBE-446F-8CC7-AA8D5820EBD9}" type="datetimeFigureOut">
              <a:rPr lang="en-US" smtClean="0"/>
              <a:t>3/20/2018</a:t>
            </a:fld>
            <a:endParaRPr lang="en-US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AEAD93B2-9FDF-4963-B44E-EC03A0DF80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00450" y="6459540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EB158209-36C7-4202-9AC0-818A019A4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fld id="{272BF737-A8F9-4BC7-8D67-E35AC5D9C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146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DEC8EFEF-BA56-4C8A-A7D3-C88B70747F83}"/>
              </a:ext>
            </a:extLst>
          </p:cNvPr>
          <p:cNvSpPr/>
          <p:nvPr/>
        </p:nvSpPr>
        <p:spPr>
          <a:xfrm>
            <a:off x="1" y="4953000"/>
            <a:ext cx="9142413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D8F2D50-8EFB-41E4-97AD-0C163653373F}"/>
              </a:ext>
            </a:extLst>
          </p:cNvPr>
          <p:cNvSpPr/>
          <p:nvPr/>
        </p:nvSpPr>
        <p:spPr>
          <a:xfrm>
            <a:off x="1" y="4914900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>
            <a:noAutofit/>
          </a:bodyPr>
          <a:lstStyle>
            <a:lvl1pPr>
              <a:defRPr sz="27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450"/>
              </a:spcAft>
              <a:buNone/>
              <a:defRPr sz="1125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645AA6B9-4287-4CD3-A943-C479EE56C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29B5D36-AFBE-446F-8CC7-AA8D5820EBD9}" type="datetimeFigureOut">
              <a:rPr lang="en-US" smtClean="0"/>
              <a:t>3/20/2018</a:t>
            </a:fld>
            <a:endParaRPr lang="en-US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242D96F4-7108-41F1-92E7-6F5B588400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7C29D2A3-34E4-439B-AA05-3C8038675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2BF737-A8F9-4BC7-8D67-E35AC5D9C6F1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15">
            <a:extLst>
              <a:ext uri="{FF2B5EF4-FFF2-40B4-BE49-F238E27FC236}">
                <a16:creationId xmlns:a16="http://schemas.microsoft.com/office/drawing/2014/main" id="{9AB383AB-6D69-4F29-88B2-43536CDD82DF}"/>
              </a:ext>
            </a:extLst>
          </p:cNvPr>
          <p:cNvGrpSpPr>
            <a:grpSpLocks/>
          </p:cNvGrpSpPr>
          <p:nvPr/>
        </p:nvGrpSpPr>
        <p:grpSpPr bwMode="auto">
          <a:xfrm>
            <a:off x="0" y="-293688"/>
            <a:ext cx="9396413" cy="2093913"/>
            <a:chOff x="0" y="-294214"/>
            <a:chExt cx="9395670" cy="2095183"/>
          </a:xfrm>
        </p:grpSpPr>
        <p:pic>
          <p:nvPicPr>
            <p:cNvPr id="11" name="Picture 6">
              <a:extLst>
                <a:ext uri="{FF2B5EF4-FFF2-40B4-BE49-F238E27FC236}">
                  <a16:creationId xmlns:a16="http://schemas.microsoft.com/office/drawing/2014/main" id="{A95DED74-7ACA-4A89-87B9-72045D16967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90670" y="-294214"/>
              <a:ext cx="1905000" cy="1645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2" name="Group 14">
              <a:extLst>
                <a:ext uri="{FF2B5EF4-FFF2-40B4-BE49-F238E27FC236}">
                  <a16:creationId xmlns:a16="http://schemas.microsoft.com/office/drawing/2014/main" id="{3EC3021D-9F37-4BA6-B055-827DFA92298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-8988"/>
              <a:ext cx="1542525" cy="1809957"/>
              <a:chOff x="0" y="-8988"/>
              <a:chExt cx="1542525" cy="1809957"/>
            </a:xfrm>
          </p:grpSpPr>
          <p:sp>
            <p:nvSpPr>
              <p:cNvPr id="13" name="Right Triangle 12">
                <a:extLst>
                  <a:ext uri="{FF2B5EF4-FFF2-40B4-BE49-F238E27FC236}">
                    <a16:creationId xmlns:a16="http://schemas.microsoft.com/office/drawing/2014/main" id="{D2A4D3E4-1E42-48B4-B4AF-F5BA8A225A0A}"/>
                  </a:ext>
                </a:extLst>
              </p:cNvPr>
              <p:cNvSpPr/>
              <p:nvPr/>
            </p:nvSpPr>
            <p:spPr>
              <a:xfrm rot="5400000">
                <a:off x="-132372" y="125670"/>
                <a:ext cx="1807671" cy="1542928"/>
              </a:xfrm>
              <a:prstGeom prst="rt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350"/>
              </a:p>
            </p:txBody>
          </p:sp>
          <p:sp>
            <p:nvSpPr>
              <p:cNvPr id="14" name="Right Triangle 13">
                <a:extLst>
                  <a:ext uri="{FF2B5EF4-FFF2-40B4-BE49-F238E27FC236}">
                    <a16:creationId xmlns:a16="http://schemas.microsoft.com/office/drawing/2014/main" id="{52224BD9-B0F9-4EA5-9A4F-4998A5444A61}"/>
                  </a:ext>
                </a:extLst>
              </p:cNvPr>
              <p:cNvSpPr/>
              <p:nvPr/>
            </p:nvSpPr>
            <p:spPr>
              <a:xfrm rot="5400000">
                <a:off x="-87719" y="79428"/>
                <a:ext cx="1204056" cy="1028619"/>
              </a:xfrm>
              <a:prstGeom prst="rtTriangl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35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179587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F202342-17B0-4970-ABBC-93F80B1CC2EC}"/>
              </a:ext>
            </a:extLst>
          </p:cNvPr>
          <p:cNvSpPr/>
          <p:nvPr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BA9CA6A-79FD-4601-AD52-0A4E674A9AAB}"/>
              </a:ext>
            </a:extLst>
          </p:cNvPr>
          <p:cNvSpPr/>
          <p:nvPr/>
        </p:nvSpPr>
        <p:spPr>
          <a:xfrm>
            <a:off x="0" y="6334127"/>
            <a:ext cx="9144000" cy="666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CB2FB8D-8269-4E9E-9B70-32B5D4320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325" y="287340"/>
            <a:ext cx="7543800" cy="14493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9" name="Text Placeholder 2">
            <a:extLst>
              <a:ext uri="{FF2B5EF4-FFF2-40B4-BE49-F238E27FC236}">
                <a16:creationId xmlns:a16="http://schemas.microsoft.com/office/drawing/2014/main" id="{8BC69419-63FC-4165-8635-17A104CFFD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22325" y="1846265"/>
            <a:ext cx="7543800" cy="402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7C01CD-95FC-43A4-A248-4D20CB9812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22325" y="6459540"/>
            <a:ext cx="1854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675" smtClean="0">
                <a:solidFill>
                  <a:srgbClr val="FFFFFF"/>
                </a:solidFill>
                <a:latin typeface="+mn-lt"/>
              </a:defRPr>
            </a:lvl1pPr>
          </a:lstStyle>
          <a:p>
            <a:fld id="{529B5D36-AFBE-446F-8CC7-AA8D5820EBD9}" type="datetimeFigureOut">
              <a:rPr lang="en-US" smtClean="0"/>
              <a:t>3/20/2018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5CE130-1CC8-4B85-939F-35FCD75127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65426" y="6459540"/>
            <a:ext cx="36163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675" cap="all" baseline="0">
                <a:solidFill>
                  <a:srgbClr val="FFFFFF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0C9EA0-CD7C-42A5-806F-760A292C9F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424739" y="6459540"/>
            <a:ext cx="9842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788" smtClean="0">
                <a:solidFill>
                  <a:srgbClr val="FFFFFF"/>
                </a:solidFill>
                <a:latin typeface="+mn-lt"/>
              </a:defRPr>
            </a:lvl1pPr>
          </a:lstStyle>
          <a:p>
            <a:fld id="{272BF737-A8F9-4BC7-8D67-E35AC5D9C6F1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D532930-9823-4B22-8AA5-F2450CAEF00E}"/>
              </a:ext>
            </a:extLst>
          </p:cNvPr>
          <p:cNvCxnSpPr/>
          <p:nvPr/>
        </p:nvCxnSpPr>
        <p:spPr>
          <a:xfrm>
            <a:off x="895350" y="1738313"/>
            <a:ext cx="7475538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Group 15">
            <a:extLst>
              <a:ext uri="{FF2B5EF4-FFF2-40B4-BE49-F238E27FC236}">
                <a16:creationId xmlns:a16="http://schemas.microsoft.com/office/drawing/2014/main" id="{E9E7902F-ACF1-47F7-A21D-01D4E262F62E}"/>
              </a:ext>
            </a:extLst>
          </p:cNvPr>
          <p:cNvGrpSpPr>
            <a:grpSpLocks/>
          </p:cNvGrpSpPr>
          <p:nvPr/>
        </p:nvGrpSpPr>
        <p:grpSpPr bwMode="auto">
          <a:xfrm>
            <a:off x="0" y="-293688"/>
            <a:ext cx="9396413" cy="2093913"/>
            <a:chOff x="0" y="-294214"/>
            <a:chExt cx="9395670" cy="2095183"/>
          </a:xfrm>
        </p:grpSpPr>
        <p:pic>
          <p:nvPicPr>
            <p:cNvPr id="12" name="Picture 6">
              <a:extLst>
                <a:ext uri="{FF2B5EF4-FFF2-40B4-BE49-F238E27FC236}">
                  <a16:creationId xmlns:a16="http://schemas.microsoft.com/office/drawing/2014/main" id="{4769DF81-216F-42CA-A1B7-FF92E868D34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90670" y="-294214"/>
              <a:ext cx="1905000" cy="1645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3" name="Group 14">
              <a:extLst>
                <a:ext uri="{FF2B5EF4-FFF2-40B4-BE49-F238E27FC236}">
                  <a16:creationId xmlns:a16="http://schemas.microsoft.com/office/drawing/2014/main" id="{33E56938-F634-41AE-BAFE-C1D5E5DA97A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-8988"/>
              <a:ext cx="1542525" cy="1809957"/>
              <a:chOff x="0" y="-8988"/>
              <a:chExt cx="1542525" cy="1809957"/>
            </a:xfrm>
          </p:grpSpPr>
          <p:sp>
            <p:nvSpPr>
              <p:cNvPr id="14" name="Right Triangle 13">
                <a:extLst>
                  <a:ext uri="{FF2B5EF4-FFF2-40B4-BE49-F238E27FC236}">
                    <a16:creationId xmlns:a16="http://schemas.microsoft.com/office/drawing/2014/main" id="{330C69CE-F07C-4094-8B50-FE97A9D977E5}"/>
                  </a:ext>
                </a:extLst>
              </p:cNvPr>
              <p:cNvSpPr/>
              <p:nvPr/>
            </p:nvSpPr>
            <p:spPr>
              <a:xfrm rot="5400000">
                <a:off x="-132372" y="125670"/>
                <a:ext cx="1807671" cy="1542928"/>
              </a:xfrm>
              <a:prstGeom prst="rt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350"/>
              </a:p>
            </p:txBody>
          </p:sp>
          <p:sp>
            <p:nvSpPr>
              <p:cNvPr id="15" name="Right Triangle 14">
                <a:extLst>
                  <a:ext uri="{FF2B5EF4-FFF2-40B4-BE49-F238E27FC236}">
                    <a16:creationId xmlns:a16="http://schemas.microsoft.com/office/drawing/2014/main" id="{BDFC8C9E-11FE-496F-98B3-3A4F4EF772A1}"/>
                  </a:ext>
                </a:extLst>
              </p:cNvPr>
              <p:cNvSpPr/>
              <p:nvPr/>
            </p:nvSpPr>
            <p:spPr>
              <a:xfrm rot="5400000">
                <a:off x="-87719" y="79428"/>
                <a:ext cx="1204056" cy="1028619"/>
              </a:xfrm>
              <a:prstGeom prst="rtTriangl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35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856945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kern="1200" spc="-38">
          <a:solidFill>
            <a:srgbClr val="404040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rgbClr val="404040"/>
          </a:solidFill>
          <a:latin typeface="Calibri Light" panose="020F0302020204030204" pitchFamily="34" charset="0"/>
        </a:defRPr>
      </a:lvl2pPr>
      <a:lvl3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rgbClr val="404040"/>
          </a:solidFill>
          <a:latin typeface="Calibri Light" panose="020F0302020204030204" pitchFamily="34" charset="0"/>
        </a:defRPr>
      </a:lvl3pPr>
      <a:lvl4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rgbClr val="404040"/>
          </a:solidFill>
          <a:latin typeface="Calibri Light" panose="020F0302020204030204" pitchFamily="34" charset="0"/>
        </a:defRPr>
      </a:lvl4pPr>
      <a:lvl5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rgbClr val="404040"/>
          </a:solidFill>
          <a:latin typeface="Calibri Light" panose="020F0302020204030204" pitchFamily="34" charset="0"/>
        </a:defRPr>
      </a:lvl5pPr>
      <a:lvl6pPr marL="3429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rgbClr val="404040"/>
          </a:solidFill>
          <a:latin typeface="Calibri Light" panose="020F0302020204030204" pitchFamily="34" charset="0"/>
        </a:defRPr>
      </a:lvl6pPr>
      <a:lvl7pPr marL="6858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rgbClr val="404040"/>
          </a:solidFill>
          <a:latin typeface="Calibri Light" panose="020F0302020204030204" pitchFamily="34" charset="0"/>
        </a:defRPr>
      </a:lvl7pPr>
      <a:lvl8pPr marL="10287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rgbClr val="404040"/>
          </a:solidFill>
          <a:latin typeface="Calibri Light" panose="020F0302020204030204" pitchFamily="34" charset="0"/>
        </a:defRPr>
      </a:lvl8pPr>
      <a:lvl9pPr marL="13716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rgbClr val="404040"/>
          </a:solidFill>
          <a:latin typeface="Calibri Light" panose="020F0302020204030204" pitchFamily="34" charset="0"/>
        </a:defRPr>
      </a:lvl9pPr>
    </p:titleStyle>
    <p:bodyStyle>
      <a:lvl1pPr marL="67866" indent="-67866" algn="l" rtl="0" eaLnBrk="1" fontAlgn="base" hangingPunct="1">
        <a:lnSpc>
          <a:spcPct val="90000"/>
        </a:lnSpc>
        <a:spcBef>
          <a:spcPts val="900"/>
        </a:spcBef>
        <a:spcAft>
          <a:spcPts val="15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500" kern="1200">
          <a:solidFill>
            <a:srgbClr val="404040"/>
          </a:solidFill>
          <a:latin typeface="+mn-lt"/>
          <a:ea typeface="+mn-ea"/>
          <a:cs typeface="+mn-cs"/>
        </a:defRPr>
      </a:lvl1pPr>
      <a:lvl2pPr marL="286941" indent="-136922" algn="l" rtl="0" eaLnBrk="1" fontAlgn="base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anose="020F0502020204030204" pitchFamily="34" charset="0"/>
        <a:buChar char="◦"/>
        <a:defRPr kern="1200">
          <a:solidFill>
            <a:srgbClr val="404040"/>
          </a:solidFill>
          <a:latin typeface="+mn-lt"/>
          <a:ea typeface="+mn-ea"/>
          <a:cs typeface="+mn-cs"/>
        </a:defRPr>
      </a:lvl2pPr>
      <a:lvl3pPr marL="425054" indent="-136922" algn="l" rtl="0" eaLnBrk="1" fontAlgn="base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anose="020F0502020204030204" pitchFamily="34" charset="0"/>
        <a:buChar char="◦"/>
        <a:defRPr sz="1050" kern="1200">
          <a:solidFill>
            <a:srgbClr val="404040"/>
          </a:solidFill>
          <a:latin typeface="+mn-lt"/>
          <a:ea typeface="+mn-ea"/>
          <a:cs typeface="+mn-cs"/>
        </a:defRPr>
      </a:lvl3pPr>
      <a:lvl4pPr marL="561975" indent="-136922" algn="l" rtl="0" eaLnBrk="1" fontAlgn="base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anose="020F0502020204030204" pitchFamily="34" charset="0"/>
        <a:buChar char="◦"/>
        <a:defRPr sz="1050" kern="1200">
          <a:solidFill>
            <a:srgbClr val="404040"/>
          </a:solidFill>
          <a:latin typeface="+mn-lt"/>
          <a:ea typeface="+mn-ea"/>
          <a:cs typeface="+mn-cs"/>
        </a:defRPr>
      </a:lvl4pPr>
      <a:lvl5pPr marL="698897" indent="-136922" algn="l" rtl="0" eaLnBrk="1" fontAlgn="base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anose="020F0502020204030204" pitchFamily="34" charset="0"/>
        <a:buChar char="◦"/>
        <a:defRPr sz="1050" kern="1200">
          <a:solidFill>
            <a:srgbClr val="404040"/>
          </a:solidFill>
          <a:latin typeface="+mn-lt"/>
          <a:ea typeface="+mn-ea"/>
          <a:cs typeface="+mn-cs"/>
        </a:defRPr>
      </a:lvl5pPr>
      <a:lvl6pPr marL="82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97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12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27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84CC5B-DC75-4ADF-8F8F-ED3D41BC807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Safety Moment	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E50A5E9-A868-4B83-BC17-A35ACC84FF4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Lecture Bottle Safety </a:t>
            </a:r>
          </a:p>
        </p:txBody>
      </p:sp>
    </p:spTree>
    <p:extLst>
      <p:ext uri="{BB962C8B-B14F-4D97-AF65-F5344CB8AC3E}">
        <p14:creationId xmlns:p14="http://schemas.microsoft.com/office/powerpoint/2010/main" val="4623358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2A215F-202E-48AB-B307-969FB68BA4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lecture bottles?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D393576E-6FD5-48AE-B101-21D64B6922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61411" y="1846265"/>
            <a:ext cx="3760470" cy="3640455"/>
          </a:xfrm>
          <a:prstGeom prst="rect">
            <a:avLst/>
          </a:prstGeom>
        </p:spPr>
      </p:pic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755E5BA5-9BF3-4E48-9C07-43BBFA4C87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325" y="1846265"/>
            <a:ext cx="3798596" cy="402272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Lecture bottles are small compressed gas cylinders, typically 2-3 in in diameter.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They are non-refillable and purchased outright from the vendor.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Lecture bottles are the University's responsibility to properly dispose. They are useful when particularly hazardous gasses (health hazard  3-4) or expensive analytical standards are needed.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i="1" dirty="0"/>
              <a:t> Common lecture bottle gasses: 1,3-butadiene, acetylene, low boiling amines, carbon monoxide, </a:t>
            </a:r>
            <a:r>
              <a:rPr lang="en-US" i="1" dirty="0" err="1"/>
              <a:t>butenes</a:t>
            </a:r>
            <a:r>
              <a:rPr lang="en-US" i="1" dirty="0"/>
              <a:t>, hydrogen halides and dihalide gasses.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30093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18F4D2-43AF-496D-B4EF-E60F29BF7B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are they stored?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1E8A2D-CF48-4483-A08A-2D0693A4FF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  Regulators must be removed during storage and the cap must be secured on the cylinder. Must be stored upright.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 Acid cylinders have a short shelf life due to corrosion, the worst of these acids being HF which must be disposed of within 2 years. </a:t>
            </a:r>
            <a:br>
              <a:rPr lang="en-US" sz="1600" dirty="0"/>
            </a:br>
            <a:br>
              <a:rPr lang="en-US" dirty="0"/>
            </a:b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A5DA41C-8548-463F-B524-2E352A519A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0594" y="3630335"/>
            <a:ext cx="4742812" cy="1990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32124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7BC830-37E0-4F63-828F-19A9380E37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are they used?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450EBA-981A-4A35-8E2E-DBF1D3DD50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 Properly secure upright in a fume hood.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 Lecture bottles typically use universal threads and valves so labeling to prevent gas mixing is crucial.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 A regulator of a corrosive gas should be purged in the hood so residual gas is expelled. The regulator can be flushed with dry N</a:t>
            </a:r>
            <a:r>
              <a:rPr lang="en-US" sz="1600" baseline="-25000" dirty="0"/>
              <a:t>2</a:t>
            </a:r>
            <a:r>
              <a:rPr lang="en-US" sz="1600" dirty="0"/>
              <a:t> gas for 30 minutes before storage.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0381EB1-625E-4430-8AFD-BED0210229A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56220"/>
          <a:stretch/>
        </p:blipFill>
        <p:spPr>
          <a:xfrm>
            <a:off x="777875" y="3739045"/>
            <a:ext cx="3653790" cy="213089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DB93902-5180-4405-A602-D3F24B7132C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3480"/>
          <a:stretch/>
        </p:blipFill>
        <p:spPr>
          <a:xfrm>
            <a:off x="4572000" y="3429000"/>
            <a:ext cx="3653790" cy="2750984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5EEFD481-AF41-4FD2-B613-E6C71536C11C}"/>
              </a:ext>
            </a:extLst>
          </p:cNvPr>
          <p:cNvSpPr/>
          <p:nvPr/>
        </p:nvSpPr>
        <p:spPr>
          <a:xfrm>
            <a:off x="518020" y="6488668"/>
            <a:ext cx="810796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https://ehs.ucr.edu/hazardousmaterials/lecture%20bottles%20fact%20sheet.pdf</a:t>
            </a:r>
          </a:p>
        </p:txBody>
      </p:sp>
    </p:spTree>
    <p:extLst>
      <p:ext uri="{BB962C8B-B14F-4D97-AF65-F5344CB8AC3E}">
        <p14:creationId xmlns:p14="http://schemas.microsoft.com/office/powerpoint/2010/main" val="2647123094"/>
      </p:ext>
    </p:extLst>
  </p:cSld>
  <p:clrMapOvr>
    <a:masterClrMapping/>
  </p:clrMapOvr>
</p:sld>
</file>

<file path=ppt/theme/theme1.xml><?xml version="1.0" encoding="utf-8"?>
<a:theme xmlns:a="http://schemas.openxmlformats.org/drawingml/2006/main" name="Safety -Moment -Template">
  <a:themeElements>
    <a:clrScheme name="Custom 25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7F7F7F"/>
      </a:accent1>
      <a:accent2>
        <a:srgbClr val="002060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fety -Moment -Template" id="{0F7AC10F-FCE9-4F88-9A52-29D6A956B3AC}" vid="{A936655B-3620-4CA9-B08D-D2C35686BE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Safety -Moment -Template</Template>
  <TotalTime>12</TotalTime>
  <Words>197</Words>
  <Application>Microsoft Office PowerPoint</Application>
  <PresentationFormat>On-screen Show (4:3)</PresentationFormat>
  <Paragraphs>15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Safety -Moment -Template</vt:lpstr>
      <vt:lpstr>Safety Moment </vt:lpstr>
      <vt:lpstr>What are lecture bottles?</vt:lpstr>
      <vt:lpstr>How are they stored?</vt:lpstr>
      <vt:lpstr>How are they used?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Safety Moment</dc:title>
  <dc:creator>Szewczyk, Suzanne</dc:creator>
  <cp:lastModifiedBy>Szewczyk, Suzanne</cp:lastModifiedBy>
  <cp:revision>4</cp:revision>
  <dcterms:created xsi:type="dcterms:W3CDTF">2018-03-20T19:08:53Z</dcterms:created>
  <dcterms:modified xsi:type="dcterms:W3CDTF">2018-03-20T19:24:28Z</dcterms:modified>
</cp:coreProperties>
</file>