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7" r:id="rId3"/>
    <p:sldId id="258" r:id="rId4"/>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69B8E91-450E-4CF1-9F96-D30743888B1D}"/>
              </a:ext>
            </a:extLst>
          </p:cNvPr>
          <p:cNvSpPr/>
          <p:nvPr/>
        </p:nvSpPr>
        <p:spPr>
          <a:xfrm>
            <a:off x="3176"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DBED3A8F-5CC8-4EFF-82DC-9DC96034004A}"/>
              </a:ext>
            </a:extLst>
          </p:cNvPr>
          <p:cNvSpPr/>
          <p:nvPr/>
        </p:nvSpPr>
        <p:spPr>
          <a:xfrm>
            <a:off x="1"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BA3B4C68-56B2-4887-BEF1-29220D815381}"/>
              </a:ext>
            </a:extLst>
          </p:cNvPr>
          <p:cNvCxnSpPr/>
          <p:nvPr/>
        </p:nvCxnSpPr>
        <p:spPr>
          <a:xfrm>
            <a:off x="906464"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22960" y="758952"/>
            <a:ext cx="7543800" cy="3566160"/>
          </a:xfrm>
        </p:spPr>
        <p:txBody>
          <a:bodyPr/>
          <a:lstStyle>
            <a:lvl1pPr algn="l">
              <a:lnSpc>
                <a:spcPct val="85000"/>
              </a:lnSpc>
              <a:defRPr sz="6000" spc="-3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7" name="Date Placeholder 3">
            <a:extLst>
              <a:ext uri="{FF2B5EF4-FFF2-40B4-BE49-F238E27FC236}">
                <a16:creationId xmlns:a16="http://schemas.microsoft.com/office/drawing/2014/main" id="{35564765-8432-4EF6-B39F-CFA604A9D67D}"/>
              </a:ext>
            </a:extLst>
          </p:cNvPr>
          <p:cNvSpPr>
            <a:spLocks noGrp="1"/>
          </p:cNvSpPr>
          <p:nvPr>
            <p:ph type="dt" sz="half" idx="10"/>
          </p:nvPr>
        </p:nvSpPr>
        <p:spPr/>
        <p:txBody>
          <a:bodyPr/>
          <a:lstStyle>
            <a:lvl1pPr>
              <a:defRPr/>
            </a:lvl1pPr>
          </a:lstStyle>
          <a:p>
            <a:fld id="{8D91166C-CFE1-430C-9E32-6A43A594449E}" type="datetimeFigureOut">
              <a:rPr lang="en-US" smtClean="0"/>
              <a:t>3/17/2018</a:t>
            </a:fld>
            <a:endParaRPr lang="en-US"/>
          </a:p>
        </p:txBody>
      </p:sp>
      <p:sp>
        <p:nvSpPr>
          <p:cNvPr id="8" name="Footer Placeholder 4">
            <a:extLst>
              <a:ext uri="{FF2B5EF4-FFF2-40B4-BE49-F238E27FC236}">
                <a16:creationId xmlns:a16="http://schemas.microsoft.com/office/drawing/2014/main" id="{CE4C686F-A259-4778-B7D5-33B41DB87CEB}"/>
              </a:ext>
            </a:extLst>
          </p:cNvPr>
          <p:cNvSpPr>
            <a:spLocks noGrp="1"/>
          </p:cNvSpPr>
          <p:nvPr>
            <p:ph type="ftr" sz="quarter" idx="11"/>
          </p:nvPr>
        </p:nvSpPr>
        <p:spPr/>
        <p:txBody>
          <a:bodyPr/>
          <a:lstStyle>
            <a:lvl1pPr>
              <a:defRPr/>
            </a:lvl1pPr>
          </a:lstStyle>
          <a:p>
            <a:endParaRPr lang="en-US"/>
          </a:p>
        </p:txBody>
      </p:sp>
      <p:sp>
        <p:nvSpPr>
          <p:cNvPr id="9" name="Slide Number Placeholder 5">
            <a:extLst>
              <a:ext uri="{FF2B5EF4-FFF2-40B4-BE49-F238E27FC236}">
                <a16:creationId xmlns:a16="http://schemas.microsoft.com/office/drawing/2014/main" id="{52DFD825-7158-4112-AFDE-2BBAD609104F}"/>
              </a:ext>
            </a:extLst>
          </p:cNvPr>
          <p:cNvSpPr>
            <a:spLocks noGrp="1"/>
          </p:cNvSpPr>
          <p:nvPr>
            <p:ph type="sldNum" sz="quarter" idx="12"/>
          </p:nvPr>
        </p:nvSpPr>
        <p:spPr/>
        <p:txBody>
          <a:bodyPr/>
          <a:lstStyle>
            <a:lvl1pPr>
              <a:defRPr/>
            </a:lvl1pPr>
          </a:lstStyle>
          <a:p>
            <a:fld id="{65952F99-5D2D-4909-94B0-8260B9F97B67}" type="slidenum">
              <a:rPr lang="en-US" smtClean="0"/>
              <a:t>‹#›</a:t>
            </a:fld>
            <a:endParaRPr lang="en-US"/>
          </a:p>
        </p:txBody>
      </p:sp>
      <p:grpSp>
        <p:nvGrpSpPr>
          <p:cNvPr id="10" name="Group 15">
            <a:extLst>
              <a:ext uri="{FF2B5EF4-FFF2-40B4-BE49-F238E27FC236}">
                <a16:creationId xmlns:a16="http://schemas.microsoft.com/office/drawing/2014/main" id="{CDE5B73A-A00F-40A0-83D9-720A5316ED93}"/>
              </a:ext>
            </a:extLst>
          </p:cNvPr>
          <p:cNvGrpSpPr>
            <a:grpSpLocks/>
          </p:cNvGrpSpPr>
          <p:nvPr/>
        </p:nvGrpSpPr>
        <p:grpSpPr bwMode="auto">
          <a:xfrm>
            <a:off x="0" y="-293688"/>
            <a:ext cx="9396413" cy="2093913"/>
            <a:chOff x="0" y="-294214"/>
            <a:chExt cx="9395670" cy="2095183"/>
          </a:xfrm>
        </p:grpSpPr>
        <p:pic>
          <p:nvPicPr>
            <p:cNvPr id="11" name="Picture 6">
              <a:extLst>
                <a:ext uri="{FF2B5EF4-FFF2-40B4-BE49-F238E27FC236}">
                  <a16:creationId xmlns:a16="http://schemas.microsoft.com/office/drawing/2014/main" id="{906B3A1E-B902-47C6-BBC9-904EFFA1EB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0670" y="-294214"/>
              <a:ext cx="1905000" cy="1645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4">
              <a:extLst>
                <a:ext uri="{FF2B5EF4-FFF2-40B4-BE49-F238E27FC236}">
                  <a16:creationId xmlns:a16="http://schemas.microsoft.com/office/drawing/2014/main" id="{CEEF300B-8331-4E59-9C86-C2DFE85DD282}"/>
                </a:ext>
              </a:extLst>
            </p:cNvPr>
            <p:cNvGrpSpPr>
              <a:grpSpLocks/>
            </p:cNvGrpSpPr>
            <p:nvPr/>
          </p:nvGrpSpPr>
          <p:grpSpPr bwMode="auto">
            <a:xfrm>
              <a:off x="0" y="-8988"/>
              <a:ext cx="1542525" cy="1809957"/>
              <a:chOff x="0" y="-8988"/>
              <a:chExt cx="1542525" cy="1809957"/>
            </a:xfrm>
          </p:grpSpPr>
          <p:sp>
            <p:nvSpPr>
              <p:cNvPr id="13" name="Right Triangle 12">
                <a:extLst>
                  <a:ext uri="{FF2B5EF4-FFF2-40B4-BE49-F238E27FC236}">
                    <a16:creationId xmlns:a16="http://schemas.microsoft.com/office/drawing/2014/main" id="{7197B0C1-6678-4D12-B429-E300FDAA7110}"/>
                  </a:ext>
                </a:extLst>
              </p:cNvPr>
              <p:cNvSpPr/>
              <p:nvPr/>
            </p:nvSpPr>
            <p:spPr>
              <a:xfrm rot="5400000">
                <a:off x="-132372" y="125670"/>
                <a:ext cx="1807671" cy="154292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4" name="Right Triangle 13">
                <a:extLst>
                  <a:ext uri="{FF2B5EF4-FFF2-40B4-BE49-F238E27FC236}">
                    <a16:creationId xmlns:a16="http://schemas.microsoft.com/office/drawing/2014/main" id="{EF53B47A-4FBE-44A0-B5DB-80D6A8FFA662}"/>
                  </a:ext>
                </a:extLst>
              </p:cNvPr>
              <p:cNvSpPr/>
              <p:nvPr/>
            </p:nvSpPr>
            <p:spPr>
              <a:xfrm rot="5400000">
                <a:off x="-87719" y="79428"/>
                <a:ext cx="1204056" cy="1028619"/>
              </a:xfrm>
              <a:prstGeom prst="rtTriangl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sz="1350"/>
              </a:p>
            </p:txBody>
          </p:sp>
        </p:grpSp>
      </p:grpSp>
    </p:spTree>
    <p:extLst>
      <p:ext uri="{BB962C8B-B14F-4D97-AF65-F5344CB8AC3E}">
        <p14:creationId xmlns:p14="http://schemas.microsoft.com/office/powerpoint/2010/main" val="2857650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514C297-158C-4A9B-B0DC-E2663E0A6BEF}"/>
              </a:ext>
            </a:extLst>
          </p:cNvPr>
          <p:cNvSpPr>
            <a:spLocks noGrp="1"/>
          </p:cNvSpPr>
          <p:nvPr>
            <p:ph type="dt" sz="half" idx="10"/>
          </p:nvPr>
        </p:nvSpPr>
        <p:spPr/>
        <p:txBody>
          <a:bodyPr/>
          <a:lstStyle>
            <a:lvl1pPr>
              <a:defRPr/>
            </a:lvl1pPr>
          </a:lstStyle>
          <a:p>
            <a:fld id="{8D91166C-CFE1-430C-9E32-6A43A594449E}" type="datetimeFigureOut">
              <a:rPr lang="en-US" smtClean="0"/>
              <a:t>3/17/2018</a:t>
            </a:fld>
            <a:endParaRPr lang="en-US"/>
          </a:p>
        </p:txBody>
      </p:sp>
      <p:sp>
        <p:nvSpPr>
          <p:cNvPr id="5" name="Footer Placeholder 4">
            <a:extLst>
              <a:ext uri="{FF2B5EF4-FFF2-40B4-BE49-F238E27FC236}">
                <a16:creationId xmlns:a16="http://schemas.microsoft.com/office/drawing/2014/main" id="{EE2EA508-B878-4244-80B7-65D0F88763CB}"/>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9904C48E-AEA6-49C5-A2B9-001E92107603}"/>
              </a:ext>
            </a:extLst>
          </p:cNvPr>
          <p:cNvSpPr>
            <a:spLocks noGrp="1"/>
          </p:cNvSpPr>
          <p:nvPr>
            <p:ph type="sldNum" sz="quarter" idx="12"/>
          </p:nvPr>
        </p:nvSpPr>
        <p:spPr/>
        <p:txBody>
          <a:bodyPr/>
          <a:lstStyle>
            <a:lvl1pPr>
              <a:defRPr/>
            </a:lvl1pPr>
          </a:lstStyle>
          <a:p>
            <a:fld id="{65952F99-5D2D-4909-94B0-8260B9F97B67}" type="slidenum">
              <a:rPr lang="en-US" smtClean="0"/>
              <a:t>‹#›</a:t>
            </a:fld>
            <a:endParaRPr lang="en-US"/>
          </a:p>
        </p:txBody>
      </p:sp>
    </p:spTree>
    <p:extLst>
      <p:ext uri="{BB962C8B-B14F-4D97-AF65-F5344CB8AC3E}">
        <p14:creationId xmlns:p14="http://schemas.microsoft.com/office/powerpoint/2010/main" val="714391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1DE62-F69A-47B7-9943-9941575E6255}"/>
              </a:ext>
            </a:extLst>
          </p:cNvPr>
          <p:cNvSpPr/>
          <p:nvPr/>
        </p:nvSpPr>
        <p:spPr>
          <a:xfrm>
            <a:off x="3176"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51D88177-14F5-4DBC-B13A-A03CE067AF34}"/>
              </a:ext>
            </a:extLst>
          </p:cNvPr>
          <p:cNvSpPr/>
          <p:nvPr/>
        </p:nvSpPr>
        <p:spPr>
          <a:xfrm>
            <a:off x="1"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6"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412302"/>
            <a:ext cx="5800725"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a:extLst>
              <a:ext uri="{FF2B5EF4-FFF2-40B4-BE49-F238E27FC236}">
                <a16:creationId xmlns:a16="http://schemas.microsoft.com/office/drawing/2014/main" id="{B3BED5A0-2373-4461-82CB-440528742F17}"/>
              </a:ext>
            </a:extLst>
          </p:cNvPr>
          <p:cNvSpPr>
            <a:spLocks noGrp="1"/>
          </p:cNvSpPr>
          <p:nvPr>
            <p:ph type="dt" sz="half" idx="10"/>
          </p:nvPr>
        </p:nvSpPr>
        <p:spPr/>
        <p:txBody>
          <a:bodyPr/>
          <a:lstStyle>
            <a:lvl1pPr>
              <a:defRPr/>
            </a:lvl1pPr>
          </a:lstStyle>
          <a:p>
            <a:fld id="{8D91166C-CFE1-430C-9E32-6A43A594449E}" type="datetimeFigureOut">
              <a:rPr lang="en-US" smtClean="0"/>
              <a:t>3/17/2018</a:t>
            </a:fld>
            <a:endParaRPr lang="en-US"/>
          </a:p>
        </p:txBody>
      </p:sp>
      <p:sp>
        <p:nvSpPr>
          <p:cNvPr id="7" name="Footer Placeholder 4">
            <a:extLst>
              <a:ext uri="{FF2B5EF4-FFF2-40B4-BE49-F238E27FC236}">
                <a16:creationId xmlns:a16="http://schemas.microsoft.com/office/drawing/2014/main" id="{B7CDDEB7-D66B-42E9-9746-AC5E1AB35E6D}"/>
              </a:ext>
            </a:extLst>
          </p:cNvPr>
          <p:cNvSpPr>
            <a:spLocks noGrp="1"/>
          </p:cNvSpPr>
          <p:nvPr>
            <p:ph type="ftr" sz="quarter" idx="11"/>
          </p:nvPr>
        </p:nvSpPr>
        <p:spPr/>
        <p:txBody>
          <a:bodyPr/>
          <a:lstStyle>
            <a:lvl1pPr>
              <a:defRPr/>
            </a:lvl1pPr>
          </a:lstStyle>
          <a:p>
            <a:endParaRPr lang="en-US"/>
          </a:p>
        </p:txBody>
      </p:sp>
      <p:sp>
        <p:nvSpPr>
          <p:cNvPr id="8" name="Slide Number Placeholder 5">
            <a:extLst>
              <a:ext uri="{FF2B5EF4-FFF2-40B4-BE49-F238E27FC236}">
                <a16:creationId xmlns:a16="http://schemas.microsoft.com/office/drawing/2014/main" id="{FE20492D-8D8A-4D65-A2FF-8B10EFD06AD4}"/>
              </a:ext>
            </a:extLst>
          </p:cNvPr>
          <p:cNvSpPr>
            <a:spLocks noGrp="1"/>
          </p:cNvSpPr>
          <p:nvPr>
            <p:ph type="sldNum" sz="quarter" idx="12"/>
          </p:nvPr>
        </p:nvSpPr>
        <p:spPr/>
        <p:txBody>
          <a:bodyPr/>
          <a:lstStyle>
            <a:lvl1pPr>
              <a:defRPr/>
            </a:lvl1pPr>
          </a:lstStyle>
          <a:p>
            <a:fld id="{65952F99-5D2D-4909-94B0-8260B9F97B67}" type="slidenum">
              <a:rPr lang="en-US" smtClean="0"/>
              <a:t>‹#›</a:t>
            </a:fld>
            <a:endParaRPr lang="en-US"/>
          </a:p>
        </p:txBody>
      </p:sp>
    </p:spTree>
    <p:extLst>
      <p:ext uri="{BB962C8B-B14F-4D97-AF65-F5344CB8AC3E}">
        <p14:creationId xmlns:p14="http://schemas.microsoft.com/office/powerpoint/2010/main" val="3706910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9DF0B04-C41F-47E4-A4B1-0D65EBB735CF}"/>
              </a:ext>
            </a:extLst>
          </p:cNvPr>
          <p:cNvSpPr>
            <a:spLocks noGrp="1"/>
          </p:cNvSpPr>
          <p:nvPr>
            <p:ph type="dt" sz="half" idx="10"/>
          </p:nvPr>
        </p:nvSpPr>
        <p:spPr/>
        <p:txBody>
          <a:bodyPr/>
          <a:lstStyle>
            <a:lvl1pPr>
              <a:defRPr/>
            </a:lvl1pPr>
          </a:lstStyle>
          <a:p>
            <a:fld id="{8D91166C-CFE1-430C-9E32-6A43A594449E}" type="datetimeFigureOut">
              <a:rPr lang="en-US" smtClean="0"/>
              <a:t>3/17/2018</a:t>
            </a:fld>
            <a:endParaRPr lang="en-US"/>
          </a:p>
        </p:txBody>
      </p:sp>
      <p:sp>
        <p:nvSpPr>
          <p:cNvPr id="5" name="Footer Placeholder 4">
            <a:extLst>
              <a:ext uri="{FF2B5EF4-FFF2-40B4-BE49-F238E27FC236}">
                <a16:creationId xmlns:a16="http://schemas.microsoft.com/office/drawing/2014/main" id="{8568C4D6-FAD7-48F8-8A63-7CF42BF8A3BC}"/>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E5BCE4D8-5A3A-4F41-9F46-BF49EE0828D6}"/>
              </a:ext>
            </a:extLst>
          </p:cNvPr>
          <p:cNvSpPr>
            <a:spLocks noGrp="1"/>
          </p:cNvSpPr>
          <p:nvPr>
            <p:ph type="sldNum" sz="quarter" idx="12"/>
          </p:nvPr>
        </p:nvSpPr>
        <p:spPr/>
        <p:txBody>
          <a:bodyPr/>
          <a:lstStyle>
            <a:lvl1pPr>
              <a:defRPr/>
            </a:lvl1pPr>
          </a:lstStyle>
          <a:p>
            <a:fld id="{65952F99-5D2D-4909-94B0-8260B9F97B67}" type="slidenum">
              <a:rPr lang="en-US" smtClean="0"/>
              <a:t>‹#›</a:t>
            </a:fld>
            <a:endParaRPr lang="en-US"/>
          </a:p>
        </p:txBody>
      </p:sp>
      <p:grpSp>
        <p:nvGrpSpPr>
          <p:cNvPr id="7" name="Group 15">
            <a:extLst>
              <a:ext uri="{FF2B5EF4-FFF2-40B4-BE49-F238E27FC236}">
                <a16:creationId xmlns:a16="http://schemas.microsoft.com/office/drawing/2014/main" id="{9D78980A-3ABC-4B1F-B530-EC96C7A0BB07}"/>
              </a:ext>
            </a:extLst>
          </p:cNvPr>
          <p:cNvGrpSpPr>
            <a:grpSpLocks/>
          </p:cNvGrpSpPr>
          <p:nvPr/>
        </p:nvGrpSpPr>
        <p:grpSpPr bwMode="auto">
          <a:xfrm>
            <a:off x="0" y="-293688"/>
            <a:ext cx="9396413" cy="2093913"/>
            <a:chOff x="0" y="-294214"/>
            <a:chExt cx="9395670" cy="2095183"/>
          </a:xfrm>
        </p:grpSpPr>
        <p:pic>
          <p:nvPicPr>
            <p:cNvPr id="8" name="Picture 6">
              <a:extLst>
                <a:ext uri="{FF2B5EF4-FFF2-40B4-BE49-F238E27FC236}">
                  <a16:creationId xmlns:a16="http://schemas.microsoft.com/office/drawing/2014/main" id="{5DCBA87A-4CD9-4BA0-B88F-81EAE8F1C3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0670" y="-294214"/>
              <a:ext cx="1905000" cy="1645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14">
              <a:extLst>
                <a:ext uri="{FF2B5EF4-FFF2-40B4-BE49-F238E27FC236}">
                  <a16:creationId xmlns:a16="http://schemas.microsoft.com/office/drawing/2014/main" id="{8C4603D7-0057-4403-8510-EA240742C379}"/>
                </a:ext>
              </a:extLst>
            </p:cNvPr>
            <p:cNvGrpSpPr>
              <a:grpSpLocks/>
            </p:cNvGrpSpPr>
            <p:nvPr/>
          </p:nvGrpSpPr>
          <p:grpSpPr bwMode="auto">
            <a:xfrm>
              <a:off x="0" y="-8988"/>
              <a:ext cx="1542525" cy="1809957"/>
              <a:chOff x="0" y="-8988"/>
              <a:chExt cx="1542525" cy="1809957"/>
            </a:xfrm>
          </p:grpSpPr>
          <p:sp>
            <p:nvSpPr>
              <p:cNvPr id="10" name="Right Triangle 9">
                <a:extLst>
                  <a:ext uri="{FF2B5EF4-FFF2-40B4-BE49-F238E27FC236}">
                    <a16:creationId xmlns:a16="http://schemas.microsoft.com/office/drawing/2014/main" id="{0F0FB82C-130F-4F55-839C-E552BEE563BB}"/>
                  </a:ext>
                </a:extLst>
              </p:cNvPr>
              <p:cNvSpPr/>
              <p:nvPr/>
            </p:nvSpPr>
            <p:spPr>
              <a:xfrm rot="5400000">
                <a:off x="-132372" y="125670"/>
                <a:ext cx="1807671" cy="154292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1" name="Right Triangle 10">
                <a:extLst>
                  <a:ext uri="{FF2B5EF4-FFF2-40B4-BE49-F238E27FC236}">
                    <a16:creationId xmlns:a16="http://schemas.microsoft.com/office/drawing/2014/main" id="{D741EC97-AD55-4F13-A46C-B19C7E786B76}"/>
                  </a:ext>
                </a:extLst>
              </p:cNvPr>
              <p:cNvSpPr/>
              <p:nvPr/>
            </p:nvSpPr>
            <p:spPr>
              <a:xfrm rot="5400000">
                <a:off x="-87719" y="79428"/>
                <a:ext cx="1204056" cy="1028619"/>
              </a:xfrm>
              <a:prstGeom prst="rtTriangl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sz="1350"/>
              </a:p>
            </p:txBody>
          </p:sp>
        </p:grpSp>
      </p:grpSp>
    </p:spTree>
    <p:extLst>
      <p:ext uri="{BB962C8B-B14F-4D97-AF65-F5344CB8AC3E}">
        <p14:creationId xmlns:p14="http://schemas.microsoft.com/office/powerpoint/2010/main" val="907293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8844339-2FBD-4D9D-B29B-23188A4E665F}"/>
              </a:ext>
            </a:extLst>
          </p:cNvPr>
          <p:cNvSpPr/>
          <p:nvPr/>
        </p:nvSpPr>
        <p:spPr>
          <a:xfrm>
            <a:off x="3176"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94290164-A8B9-4019-99FE-13D9F5BCD539}"/>
              </a:ext>
            </a:extLst>
          </p:cNvPr>
          <p:cNvSpPr/>
          <p:nvPr/>
        </p:nvSpPr>
        <p:spPr>
          <a:xfrm>
            <a:off x="1"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31CFC637-4EE6-4C41-8567-F36C7573A296}"/>
              </a:ext>
            </a:extLst>
          </p:cNvPr>
          <p:cNvCxnSpPr/>
          <p:nvPr/>
        </p:nvCxnSpPr>
        <p:spPr>
          <a:xfrm>
            <a:off x="906464"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758952"/>
            <a:ext cx="7543800" cy="3566160"/>
          </a:xfrm>
        </p:spPr>
        <p:txBody>
          <a:bodyPr anchorCtr="0"/>
          <a:lstStyle>
            <a:lvl1pPr>
              <a:lnSpc>
                <a:spcPct val="85000"/>
              </a:lnSpc>
              <a:defRPr sz="6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7" name="Date Placeholder 3">
            <a:extLst>
              <a:ext uri="{FF2B5EF4-FFF2-40B4-BE49-F238E27FC236}">
                <a16:creationId xmlns:a16="http://schemas.microsoft.com/office/drawing/2014/main" id="{DEC983D3-0AE5-47BF-933F-6508686C8BE9}"/>
              </a:ext>
            </a:extLst>
          </p:cNvPr>
          <p:cNvSpPr>
            <a:spLocks noGrp="1"/>
          </p:cNvSpPr>
          <p:nvPr>
            <p:ph type="dt" sz="half" idx="10"/>
          </p:nvPr>
        </p:nvSpPr>
        <p:spPr/>
        <p:txBody>
          <a:bodyPr/>
          <a:lstStyle>
            <a:lvl1pPr>
              <a:defRPr/>
            </a:lvl1pPr>
          </a:lstStyle>
          <a:p>
            <a:fld id="{8D91166C-CFE1-430C-9E32-6A43A594449E}" type="datetimeFigureOut">
              <a:rPr lang="en-US" smtClean="0"/>
              <a:t>3/17/2018</a:t>
            </a:fld>
            <a:endParaRPr lang="en-US"/>
          </a:p>
        </p:txBody>
      </p:sp>
      <p:sp>
        <p:nvSpPr>
          <p:cNvPr id="8" name="Footer Placeholder 4">
            <a:extLst>
              <a:ext uri="{FF2B5EF4-FFF2-40B4-BE49-F238E27FC236}">
                <a16:creationId xmlns:a16="http://schemas.microsoft.com/office/drawing/2014/main" id="{F6B3E308-83CF-4AB0-9A8D-1C987D75F502}"/>
              </a:ext>
            </a:extLst>
          </p:cNvPr>
          <p:cNvSpPr>
            <a:spLocks noGrp="1"/>
          </p:cNvSpPr>
          <p:nvPr>
            <p:ph type="ftr" sz="quarter" idx="11"/>
          </p:nvPr>
        </p:nvSpPr>
        <p:spPr/>
        <p:txBody>
          <a:bodyPr/>
          <a:lstStyle>
            <a:lvl1pPr>
              <a:defRPr/>
            </a:lvl1pPr>
          </a:lstStyle>
          <a:p>
            <a:endParaRPr lang="en-US"/>
          </a:p>
        </p:txBody>
      </p:sp>
      <p:sp>
        <p:nvSpPr>
          <p:cNvPr id="9" name="Slide Number Placeholder 5">
            <a:extLst>
              <a:ext uri="{FF2B5EF4-FFF2-40B4-BE49-F238E27FC236}">
                <a16:creationId xmlns:a16="http://schemas.microsoft.com/office/drawing/2014/main" id="{8370D1F0-6099-439D-80C1-1B182F3EC22E}"/>
              </a:ext>
            </a:extLst>
          </p:cNvPr>
          <p:cNvSpPr>
            <a:spLocks noGrp="1"/>
          </p:cNvSpPr>
          <p:nvPr>
            <p:ph type="sldNum" sz="quarter" idx="12"/>
          </p:nvPr>
        </p:nvSpPr>
        <p:spPr/>
        <p:txBody>
          <a:bodyPr/>
          <a:lstStyle>
            <a:lvl1pPr>
              <a:defRPr/>
            </a:lvl1pPr>
          </a:lstStyle>
          <a:p>
            <a:fld id="{65952F99-5D2D-4909-94B0-8260B9F97B67}" type="slidenum">
              <a:rPr lang="en-US" smtClean="0"/>
              <a:t>‹#›</a:t>
            </a:fld>
            <a:endParaRPr lang="en-US"/>
          </a:p>
        </p:txBody>
      </p:sp>
      <p:grpSp>
        <p:nvGrpSpPr>
          <p:cNvPr id="10" name="Group 15">
            <a:extLst>
              <a:ext uri="{FF2B5EF4-FFF2-40B4-BE49-F238E27FC236}">
                <a16:creationId xmlns:a16="http://schemas.microsoft.com/office/drawing/2014/main" id="{2A0CD274-FEAD-4D63-AB79-F9E3AEC87432}"/>
              </a:ext>
            </a:extLst>
          </p:cNvPr>
          <p:cNvGrpSpPr>
            <a:grpSpLocks/>
          </p:cNvGrpSpPr>
          <p:nvPr/>
        </p:nvGrpSpPr>
        <p:grpSpPr bwMode="auto">
          <a:xfrm>
            <a:off x="0" y="-293688"/>
            <a:ext cx="9396413" cy="2093913"/>
            <a:chOff x="0" y="-294214"/>
            <a:chExt cx="9395670" cy="2095183"/>
          </a:xfrm>
        </p:grpSpPr>
        <p:pic>
          <p:nvPicPr>
            <p:cNvPr id="11" name="Picture 6">
              <a:extLst>
                <a:ext uri="{FF2B5EF4-FFF2-40B4-BE49-F238E27FC236}">
                  <a16:creationId xmlns:a16="http://schemas.microsoft.com/office/drawing/2014/main" id="{268EF8B6-B3CC-4039-B90B-8B312EDCC2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0670" y="-294214"/>
              <a:ext cx="1905000" cy="1645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4">
              <a:extLst>
                <a:ext uri="{FF2B5EF4-FFF2-40B4-BE49-F238E27FC236}">
                  <a16:creationId xmlns:a16="http://schemas.microsoft.com/office/drawing/2014/main" id="{7014464A-61DE-4255-AE93-32637B2E8954}"/>
                </a:ext>
              </a:extLst>
            </p:cNvPr>
            <p:cNvGrpSpPr>
              <a:grpSpLocks/>
            </p:cNvGrpSpPr>
            <p:nvPr/>
          </p:nvGrpSpPr>
          <p:grpSpPr bwMode="auto">
            <a:xfrm>
              <a:off x="0" y="-8988"/>
              <a:ext cx="1542525" cy="1809957"/>
              <a:chOff x="0" y="-8988"/>
              <a:chExt cx="1542525" cy="1809957"/>
            </a:xfrm>
          </p:grpSpPr>
          <p:sp>
            <p:nvSpPr>
              <p:cNvPr id="13" name="Right Triangle 12">
                <a:extLst>
                  <a:ext uri="{FF2B5EF4-FFF2-40B4-BE49-F238E27FC236}">
                    <a16:creationId xmlns:a16="http://schemas.microsoft.com/office/drawing/2014/main" id="{69BB3136-CE05-42A8-BA89-CC51BD11E8CA}"/>
                  </a:ext>
                </a:extLst>
              </p:cNvPr>
              <p:cNvSpPr/>
              <p:nvPr/>
            </p:nvSpPr>
            <p:spPr>
              <a:xfrm rot="5400000">
                <a:off x="-132372" y="125670"/>
                <a:ext cx="1807671" cy="154292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4" name="Right Triangle 13">
                <a:extLst>
                  <a:ext uri="{FF2B5EF4-FFF2-40B4-BE49-F238E27FC236}">
                    <a16:creationId xmlns:a16="http://schemas.microsoft.com/office/drawing/2014/main" id="{52E1D92C-6A6F-42AE-A3AD-892B3D4F971D}"/>
                  </a:ext>
                </a:extLst>
              </p:cNvPr>
              <p:cNvSpPr/>
              <p:nvPr/>
            </p:nvSpPr>
            <p:spPr>
              <a:xfrm rot="5400000">
                <a:off x="-87719" y="79428"/>
                <a:ext cx="1204056" cy="1028619"/>
              </a:xfrm>
              <a:prstGeom prst="rtTriangl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sz="1350"/>
              </a:p>
            </p:txBody>
          </p:sp>
        </p:grpSp>
      </p:grpSp>
    </p:spTree>
    <p:extLst>
      <p:ext uri="{BB962C8B-B14F-4D97-AF65-F5344CB8AC3E}">
        <p14:creationId xmlns:p14="http://schemas.microsoft.com/office/powerpoint/2010/main" val="294973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7"/>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7E1316ED-DADB-4B0F-881B-749D798779B6}"/>
              </a:ext>
            </a:extLst>
          </p:cNvPr>
          <p:cNvSpPr>
            <a:spLocks noGrp="1"/>
          </p:cNvSpPr>
          <p:nvPr>
            <p:ph type="dt" sz="half" idx="10"/>
          </p:nvPr>
        </p:nvSpPr>
        <p:spPr/>
        <p:txBody>
          <a:bodyPr/>
          <a:lstStyle>
            <a:lvl1pPr>
              <a:defRPr/>
            </a:lvl1pPr>
          </a:lstStyle>
          <a:p>
            <a:fld id="{8D91166C-CFE1-430C-9E32-6A43A594449E}" type="datetimeFigureOut">
              <a:rPr lang="en-US" smtClean="0"/>
              <a:t>3/17/2018</a:t>
            </a:fld>
            <a:endParaRPr lang="en-US"/>
          </a:p>
        </p:txBody>
      </p:sp>
      <p:sp>
        <p:nvSpPr>
          <p:cNvPr id="6" name="Footer Placeholder 4">
            <a:extLst>
              <a:ext uri="{FF2B5EF4-FFF2-40B4-BE49-F238E27FC236}">
                <a16:creationId xmlns:a16="http://schemas.microsoft.com/office/drawing/2014/main" id="{D60BFD76-6C90-48EE-A8D6-6CFEC791FC80}"/>
              </a:ext>
            </a:extLst>
          </p:cNvPr>
          <p:cNvSpPr>
            <a:spLocks noGrp="1"/>
          </p:cNvSpPr>
          <p:nvPr>
            <p:ph type="ftr" sz="quarter" idx="11"/>
          </p:nvPr>
        </p:nvSpPr>
        <p:spPr/>
        <p:txBody>
          <a:bodyPr/>
          <a:lstStyle>
            <a:lvl1pPr>
              <a:defRPr/>
            </a:lvl1pPr>
          </a:lstStyle>
          <a:p>
            <a:endParaRPr lang="en-US"/>
          </a:p>
        </p:txBody>
      </p:sp>
      <p:sp>
        <p:nvSpPr>
          <p:cNvPr id="7" name="Slide Number Placeholder 5">
            <a:extLst>
              <a:ext uri="{FF2B5EF4-FFF2-40B4-BE49-F238E27FC236}">
                <a16:creationId xmlns:a16="http://schemas.microsoft.com/office/drawing/2014/main" id="{77F610CF-7388-4C52-99ED-303DF3CBB28B}"/>
              </a:ext>
            </a:extLst>
          </p:cNvPr>
          <p:cNvSpPr>
            <a:spLocks noGrp="1"/>
          </p:cNvSpPr>
          <p:nvPr>
            <p:ph type="sldNum" sz="quarter" idx="12"/>
          </p:nvPr>
        </p:nvSpPr>
        <p:spPr/>
        <p:txBody>
          <a:bodyPr/>
          <a:lstStyle>
            <a:lvl1pPr>
              <a:defRPr/>
            </a:lvl1pPr>
          </a:lstStyle>
          <a:p>
            <a:fld id="{65952F99-5D2D-4909-94B0-8260B9F97B67}" type="slidenum">
              <a:rPr lang="en-US" smtClean="0"/>
              <a:t>‹#›</a:t>
            </a:fld>
            <a:endParaRPr lang="en-US"/>
          </a:p>
        </p:txBody>
      </p:sp>
      <p:grpSp>
        <p:nvGrpSpPr>
          <p:cNvPr id="9" name="Group 15">
            <a:extLst>
              <a:ext uri="{FF2B5EF4-FFF2-40B4-BE49-F238E27FC236}">
                <a16:creationId xmlns:a16="http://schemas.microsoft.com/office/drawing/2014/main" id="{4247F517-545F-4D73-9B7C-B021997722EC}"/>
              </a:ext>
            </a:extLst>
          </p:cNvPr>
          <p:cNvGrpSpPr>
            <a:grpSpLocks/>
          </p:cNvGrpSpPr>
          <p:nvPr/>
        </p:nvGrpSpPr>
        <p:grpSpPr bwMode="auto">
          <a:xfrm>
            <a:off x="0" y="-293688"/>
            <a:ext cx="9396413" cy="2093913"/>
            <a:chOff x="0" y="-294214"/>
            <a:chExt cx="9395670" cy="2095183"/>
          </a:xfrm>
        </p:grpSpPr>
        <p:pic>
          <p:nvPicPr>
            <p:cNvPr id="10" name="Picture 6">
              <a:extLst>
                <a:ext uri="{FF2B5EF4-FFF2-40B4-BE49-F238E27FC236}">
                  <a16:creationId xmlns:a16="http://schemas.microsoft.com/office/drawing/2014/main" id="{FB9BB795-A6CB-4EA1-BCED-6EDC6C016C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0670" y="-294214"/>
              <a:ext cx="1905000" cy="1645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14">
              <a:extLst>
                <a:ext uri="{FF2B5EF4-FFF2-40B4-BE49-F238E27FC236}">
                  <a16:creationId xmlns:a16="http://schemas.microsoft.com/office/drawing/2014/main" id="{CC7D1A2D-A1E2-48DA-A076-4D17FCBA4D95}"/>
                </a:ext>
              </a:extLst>
            </p:cNvPr>
            <p:cNvGrpSpPr>
              <a:grpSpLocks/>
            </p:cNvGrpSpPr>
            <p:nvPr/>
          </p:nvGrpSpPr>
          <p:grpSpPr bwMode="auto">
            <a:xfrm>
              <a:off x="0" y="-8988"/>
              <a:ext cx="1542525" cy="1809957"/>
              <a:chOff x="0" y="-8988"/>
              <a:chExt cx="1542525" cy="1809957"/>
            </a:xfrm>
          </p:grpSpPr>
          <p:sp>
            <p:nvSpPr>
              <p:cNvPr id="12" name="Right Triangle 11">
                <a:extLst>
                  <a:ext uri="{FF2B5EF4-FFF2-40B4-BE49-F238E27FC236}">
                    <a16:creationId xmlns:a16="http://schemas.microsoft.com/office/drawing/2014/main" id="{A2C4BB79-1B86-4F03-9DDE-81D4EF512570}"/>
                  </a:ext>
                </a:extLst>
              </p:cNvPr>
              <p:cNvSpPr/>
              <p:nvPr/>
            </p:nvSpPr>
            <p:spPr>
              <a:xfrm rot="5400000">
                <a:off x="-132372" y="125670"/>
                <a:ext cx="1807671" cy="154292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3" name="Right Triangle 12">
                <a:extLst>
                  <a:ext uri="{FF2B5EF4-FFF2-40B4-BE49-F238E27FC236}">
                    <a16:creationId xmlns:a16="http://schemas.microsoft.com/office/drawing/2014/main" id="{338091FB-7AE7-4202-B4B7-031126CDCCA4}"/>
                  </a:ext>
                </a:extLst>
              </p:cNvPr>
              <p:cNvSpPr/>
              <p:nvPr/>
            </p:nvSpPr>
            <p:spPr>
              <a:xfrm rot="5400000">
                <a:off x="-87719" y="79428"/>
                <a:ext cx="1204056" cy="1028619"/>
              </a:xfrm>
              <a:prstGeom prst="rtTriangl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sz="1350"/>
              </a:p>
            </p:txBody>
          </p:sp>
        </p:grpSp>
      </p:grpSp>
    </p:spTree>
    <p:extLst>
      <p:ext uri="{BB962C8B-B14F-4D97-AF65-F5344CB8AC3E}">
        <p14:creationId xmlns:p14="http://schemas.microsoft.com/office/powerpoint/2010/main" val="809789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CD3C6C92-D42F-4185-BF84-7B2AD518AB31}"/>
              </a:ext>
            </a:extLst>
          </p:cNvPr>
          <p:cNvSpPr>
            <a:spLocks noGrp="1"/>
          </p:cNvSpPr>
          <p:nvPr>
            <p:ph type="dt" sz="half" idx="10"/>
          </p:nvPr>
        </p:nvSpPr>
        <p:spPr/>
        <p:txBody>
          <a:bodyPr/>
          <a:lstStyle>
            <a:lvl1pPr>
              <a:defRPr/>
            </a:lvl1pPr>
          </a:lstStyle>
          <a:p>
            <a:fld id="{8D91166C-CFE1-430C-9E32-6A43A594449E}" type="datetimeFigureOut">
              <a:rPr lang="en-US" smtClean="0"/>
              <a:t>3/17/2018</a:t>
            </a:fld>
            <a:endParaRPr lang="en-US"/>
          </a:p>
        </p:txBody>
      </p:sp>
      <p:sp>
        <p:nvSpPr>
          <p:cNvPr id="8" name="Footer Placeholder 4">
            <a:extLst>
              <a:ext uri="{FF2B5EF4-FFF2-40B4-BE49-F238E27FC236}">
                <a16:creationId xmlns:a16="http://schemas.microsoft.com/office/drawing/2014/main" id="{E60305DA-61A4-4E1B-9DDC-D07EBF8770F4}"/>
              </a:ext>
            </a:extLst>
          </p:cNvPr>
          <p:cNvSpPr>
            <a:spLocks noGrp="1"/>
          </p:cNvSpPr>
          <p:nvPr>
            <p:ph type="ftr" sz="quarter" idx="11"/>
          </p:nvPr>
        </p:nvSpPr>
        <p:spPr/>
        <p:txBody>
          <a:bodyPr/>
          <a:lstStyle>
            <a:lvl1pPr>
              <a:defRPr/>
            </a:lvl1pPr>
          </a:lstStyle>
          <a:p>
            <a:endParaRPr lang="en-US"/>
          </a:p>
        </p:txBody>
      </p:sp>
      <p:sp>
        <p:nvSpPr>
          <p:cNvPr id="9" name="Slide Number Placeholder 5">
            <a:extLst>
              <a:ext uri="{FF2B5EF4-FFF2-40B4-BE49-F238E27FC236}">
                <a16:creationId xmlns:a16="http://schemas.microsoft.com/office/drawing/2014/main" id="{2DBC55BD-1CB2-4C5A-B638-DD6733393A12}"/>
              </a:ext>
            </a:extLst>
          </p:cNvPr>
          <p:cNvSpPr>
            <a:spLocks noGrp="1"/>
          </p:cNvSpPr>
          <p:nvPr>
            <p:ph type="sldNum" sz="quarter" idx="12"/>
          </p:nvPr>
        </p:nvSpPr>
        <p:spPr/>
        <p:txBody>
          <a:bodyPr/>
          <a:lstStyle>
            <a:lvl1pPr>
              <a:defRPr/>
            </a:lvl1pPr>
          </a:lstStyle>
          <a:p>
            <a:fld id="{65952F99-5D2D-4909-94B0-8260B9F97B67}" type="slidenum">
              <a:rPr lang="en-US" smtClean="0"/>
              <a:t>‹#›</a:t>
            </a:fld>
            <a:endParaRPr lang="en-US"/>
          </a:p>
        </p:txBody>
      </p:sp>
      <p:grpSp>
        <p:nvGrpSpPr>
          <p:cNvPr id="11" name="Group 15">
            <a:extLst>
              <a:ext uri="{FF2B5EF4-FFF2-40B4-BE49-F238E27FC236}">
                <a16:creationId xmlns:a16="http://schemas.microsoft.com/office/drawing/2014/main" id="{B30AB16A-0300-4836-94B0-AABD42297972}"/>
              </a:ext>
            </a:extLst>
          </p:cNvPr>
          <p:cNvGrpSpPr>
            <a:grpSpLocks/>
          </p:cNvGrpSpPr>
          <p:nvPr/>
        </p:nvGrpSpPr>
        <p:grpSpPr bwMode="auto">
          <a:xfrm>
            <a:off x="0" y="-293688"/>
            <a:ext cx="9396413" cy="2093913"/>
            <a:chOff x="0" y="-294214"/>
            <a:chExt cx="9395670" cy="2095183"/>
          </a:xfrm>
        </p:grpSpPr>
        <p:pic>
          <p:nvPicPr>
            <p:cNvPr id="12" name="Picture 6">
              <a:extLst>
                <a:ext uri="{FF2B5EF4-FFF2-40B4-BE49-F238E27FC236}">
                  <a16:creationId xmlns:a16="http://schemas.microsoft.com/office/drawing/2014/main" id="{8979D84A-12D4-43AB-BBFC-E7D7F8CFF9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0670" y="-294214"/>
              <a:ext cx="1905000" cy="1645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 name="Group 14">
              <a:extLst>
                <a:ext uri="{FF2B5EF4-FFF2-40B4-BE49-F238E27FC236}">
                  <a16:creationId xmlns:a16="http://schemas.microsoft.com/office/drawing/2014/main" id="{CBA011E9-4235-42D6-86FE-EC78AA36049A}"/>
                </a:ext>
              </a:extLst>
            </p:cNvPr>
            <p:cNvGrpSpPr>
              <a:grpSpLocks/>
            </p:cNvGrpSpPr>
            <p:nvPr/>
          </p:nvGrpSpPr>
          <p:grpSpPr bwMode="auto">
            <a:xfrm>
              <a:off x="0" y="-8988"/>
              <a:ext cx="1542525" cy="1809957"/>
              <a:chOff x="0" y="-8988"/>
              <a:chExt cx="1542525" cy="1809957"/>
            </a:xfrm>
          </p:grpSpPr>
          <p:sp>
            <p:nvSpPr>
              <p:cNvPr id="14" name="Right Triangle 13">
                <a:extLst>
                  <a:ext uri="{FF2B5EF4-FFF2-40B4-BE49-F238E27FC236}">
                    <a16:creationId xmlns:a16="http://schemas.microsoft.com/office/drawing/2014/main" id="{C4D610B5-1FB3-4052-A6EB-429989A75C39}"/>
                  </a:ext>
                </a:extLst>
              </p:cNvPr>
              <p:cNvSpPr/>
              <p:nvPr/>
            </p:nvSpPr>
            <p:spPr>
              <a:xfrm rot="5400000">
                <a:off x="-132372" y="125670"/>
                <a:ext cx="1807671" cy="154292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5" name="Right Triangle 14">
                <a:extLst>
                  <a:ext uri="{FF2B5EF4-FFF2-40B4-BE49-F238E27FC236}">
                    <a16:creationId xmlns:a16="http://schemas.microsoft.com/office/drawing/2014/main" id="{0C8EF11C-E5CE-4F8D-AF53-6E0ED59B2DF6}"/>
                  </a:ext>
                </a:extLst>
              </p:cNvPr>
              <p:cNvSpPr/>
              <p:nvPr/>
            </p:nvSpPr>
            <p:spPr>
              <a:xfrm rot="5400000">
                <a:off x="-87719" y="79428"/>
                <a:ext cx="1204056" cy="1028619"/>
              </a:xfrm>
              <a:prstGeom prst="rtTriangl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sz="1350"/>
              </a:p>
            </p:txBody>
          </p:sp>
        </p:grpSp>
      </p:grpSp>
    </p:spTree>
    <p:extLst>
      <p:ext uri="{BB962C8B-B14F-4D97-AF65-F5344CB8AC3E}">
        <p14:creationId xmlns:p14="http://schemas.microsoft.com/office/powerpoint/2010/main" val="2374567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2EA9B735-EAD5-467F-8ADE-346725616E64}"/>
              </a:ext>
            </a:extLst>
          </p:cNvPr>
          <p:cNvSpPr>
            <a:spLocks noGrp="1"/>
          </p:cNvSpPr>
          <p:nvPr>
            <p:ph type="dt" sz="half" idx="10"/>
          </p:nvPr>
        </p:nvSpPr>
        <p:spPr/>
        <p:txBody>
          <a:bodyPr/>
          <a:lstStyle>
            <a:lvl1pPr>
              <a:defRPr/>
            </a:lvl1pPr>
          </a:lstStyle>
          <a:p>
            <a:fld id="{8D91166C-CFE1-430C-9E32-6A43A594449E}" type="datetimeFigureOut">
              <a:rPr lang="en-US" smtClean="0"/>
              <a:t>3/17/2018</a:t>
            </a:fld>
            <a:endParaRPr lang="en-US"/>
          </a:p>
        </p:txBody>
      </p:sp>
      <p:sp>
        <p:nvSpPr>
          <p:cNvPr id="4" name="Footer Placeholder 4">
            <a:extLst>
              <a:ext uri="{FF2B5EF4-FFF2-40B4-BE49-F238E27FC236}">
                <a16:creationId xmlns:a16="http://schemas.microsoft.com/office/drawing/2014/main" id="{620CE6FC-E47B-4DF6-B1BE-7DF0C1690A0D}"/>
              </a:ext>
            </a:extLst>
          </p:cNvPr>
          <p:cNvSpPr>
            <a:spLocks noGrp="1"/>
          </p:cNvSpPr>
          <p:nvPr>
            <p:ph type="ftr" sz="quarter" idx="11"/>
          </p:nvPr>
        </p:nvSpPr>
        <p:spPr/>
        <p:txBody>
          <a:bodyPr/>
          <a:lstStyle>
            <a:lvl1pPr>
              <a:defRPr/>
            </a:lvl1pPr>
          </a:lstStyle>
          <a:p>
            <a:endParaRPr lang="en-US"/>
          </a:p>
        </p:txBody>
      </p:sp>
      <p:sp>
        <p:nvSpPr>
          <p:cNvPr id="5" name="Slide Number Placeholder 5">
            <a:extLst>
              <a:ext uri="{FF2B5EF4-FFF2-40B4-BE49-F238E27FC236}">
                <a16:creationId xmlns:a16="http://schemas.microsoft.com/office/drawing/2014/main" id="{27498195-FD4E-42EE-88D0-93D88109DC06}"/>
              </a:ext>
            </a:extLst>
          </p:cNvPr>
          <p:cNvSpPr>
            <a:spLocks noGrp="1"/>
          </p:cNvSpPr>
          <p:nvPr>
            <p:ph type="sldNum" sz="quarter" idx="12"/>
          </p:nvPr>
        </p:nvSpPr>
        <p:spPr/>
        <p:txBody>
          <a:bodyPr/>
          <a:lstStyle>
            <a:lvl1pPr>
              <a:defRPr/>
            </a:lvl1pPr>
          </a:lstStyle>
          <a:p>
            <a:fld id="{65952F99-5D2D-4909-94B0-8260B9F97B67}" type="slidenum">
              <a:rPr lang="en-US" smtClean="0"/>
              <a:t>‹#›</a:t>
            </a:fld>
            <a:endParaRPr lang="en-US"/>
          </a:p>
        </p:txBody>
      </p:sp>
      <p:grpSp>
        <p:nvGrpSpPr>
          <p:cNvPr id="6" name="Group 15">
            <a:extLst>
              <a:ext uri="{FF2B5EF4-FFF2-40B4-BE49-F238E27FC236}">
                <a16:creationId xmlns:a16="http://schemas.microsoft.com/office/drawing/2014/main" id="{5264B6BD-F9EF-49E1-B182-E5D1513A8FA1}"/>
              </a:ext>
            </a:extLst>
          </p:cNvPr>
          <p:cNvGrpSpPr>
            <a:grpSpLocks/>
          </p:cNvGrpSpPr>
          <p:nvPr/>
        </p:nvGrpSpPr>
        <p:grpSpPr bwMode="auto">
          <a:xfrm>
            <a:off x="0" y="-293688"/>
            <a:ext cx="9396413" cy="2093913"/>
            <a:chOff x="0" y="-294214"/>
            <a:chExt cx="9395670" cy="2095183"/>
          </a:xfrm>
        </p:grpSpPr>
        <p:pic>
          <p:nvPicPr>
            <p:cNvPr id="7" name="Picture 6">
              <a:extLst>
                <a:ext uri="{FF2B5EF4-FFF2-40B4-BE49-F238E27FC236}">
                  <a16:creationId xmlns:a16="http://schemas.microsoft.com/office/drawing/2014/main" id="{72E667A8-98A3-426D-AA84-531CFFEF65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0670" y="-294214"/>
              <a:ext cx="1905000" cy="1645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14">
              <a:extLst>
                <a:ext uri="{FF2B5EF4-FFF2-40B4-BE49-F238E27FC236}">
                  <a16:creationId xmlns:a16="http://schemas.microsoft.com/office/drawing/2014/main" id="{BB640932-8949-414A-AA65-3A66222BB76B}"/>
                </a:ext>
              </a:extLst>
            </p:cNvPr>
            <p:cNvGrpSpPr>
              <a:grpSpLocks/>
            </p:cNvGrpSpPr>
            <p:nvPr/>
          </p:nvGrpSpPr>
          <p:grpSpPr bwMode="auto">
            <a:xfrm>
              <a:off x="0" y="-8988"/>
              <a:ext cx="1542525" cy="1809957"/>
              <a:chOff x="0" y="-8988"/>
              <a:chExt cx="1542525" cy="1809957"/>
            </a:xfrm>
          </p:grpSpPr>
          <p:sp>
            <p:nvSpPr>
              <p:cNvPr id="9" name="Right Triangle 8">
                <a:extLst>
                  <a:ext uri="{FF2B5EF4-FFF2-40B4-BE49-F238E27FC236}">
                    <a16:creationId xmlns:a16="http://schemas.microsoft.com/office/drawing/2014/main" id="{61954398-D737-40FF-B396-CB49018655C5}"/>
                  </a:ext>
                </a:extLst>
              </p:cNvPr>
              <p:cNvSpPr/>
              <p:nvPr/>
            </p:nvSpPr>
            <p:spPr>
              <a:xfrm rot="5400000">
                <a:off x="-132372" y="125670"/>
                <a:ext cx="1807671" cy="154292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0" name="Right Triangle 9">
                <a:extLst>
                  <a:ext uri="{FF2B5EF4-FFF2-40B4-BE49-F238E27FC236}">
                    <a16:creationId xmlns:a16="http://schemas.microsoft.com/office/drawing/2014/main" id="{93DBA2E7-9B08-4AE3-8C9E-C02B872744BE}"/>
                  </a:ext>
                </a:extLst>
              </p:cNvPr>
              <p:cNvSpPr/>
              <p:nvPr/>
            </p:nvSpPr>
            <p:spPr>
              <a:xfrm rot="5400000">
                <a:off x="-87719" y="79428"/>
                <a:ext cx="1204056" cy="1028619"/>
              </a:xfrm>
              <a:prstGeom prst="rtTriangl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sz="1350"/>
              </a:p>
            </p:txBody>
          </p:sp>
        </p:grpSp>
      </p:grpSp>
    </p:spTree>
    <p:extLst>
      <p:ext uri="{BB962C8B-B14F-4D97-AF65-F5344CB8AC3E}">
        <p14:creationId xmlns:p14="http://schemas.microsoft.com/office/powerpoint/2010/main" val="345143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C01F3A7-1DD2-4DF4-97F0-3060E9D93A32}"/>
              </a:ext>
            </a:extLst>
          </p:cNvPr>
          <p:cNvSpPr/>
          <p:nvPr/>
        </p:nvSpPr>
        <p:spPr>
          <a:xfrm>
            <a:off x="3176"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a:extLst>
              <a:ext uri="{FF2B5EF4-FFF2-40B4-BE49-F238E27FC236}">
                <a16:creationId xmlns:a16="http://schemas.microsoft.com/office/drawing/2014/main" id="{40974CD6-461A-429D-9462-E6C022F9CF7A}"/>
              </a:ext>
            </a:extLst>
          </p:cNvPr>
          <p:cNvSpPr/>
          <p:nvPr/>
        </p:nvSpPr>
        <p:spPr>
          <a:xfrm>
            <a:off x="1"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a:extLst>
              <a:ext uri="{FF2B5EF4-FFF2-40B4-BE49-F238E27FC236}">
                <a16:creationId xmlns:a16="http://schemas.microsoft.com/office/drawing/2014/main" id="{68838EB7-82D8-44E0-A35F-6D238748259D}"/>
              </a:ext>
            </a:extLst>
          </p:cNvPr>
          <p:cNvSpPr>
            <a:spLocks noGrp="1"/>
          </p:cNvSpPr>
          <p:nvPr>
            <p:ph type="dt" sz="half" idx="10"/>
          </p:nvPr>
        </p:nvSpPr>
        <p:spPr/>
        <p:txBody>
          <a:bodyPr/>
          <a:lstStyle>
            <a:lvl1pPr>
              <a:defRPr/>
            </a:lvl1pPr>
          </a:lstStyle>
          <a:p>
            <a:fld id="{8D91166C-CFE1-430C-9E32-6A43A594449E}" type="datetimeFigureOut">
              <a:rPr lang="en-US" smtClean="0"/>
              <a:t>3/17/2018</a:t>
            </a:fld>
            <a:endParaRPr lang="en-US"/>
          </a:p>
        </p:txBody>
      </p:sp>
      <p:sp>
        <p:nvSpPr>
          <p:cNvPr id="5" name="Footer Placeholder 7">
            <a:extLst>
              <a:ext uri="{FF2B5EF4-FFF2-40B4-BE49-F238E27FC236}">
                <a16:creationId xmlns:a16="http://schemas.microsoft.com/office/drawing/2014/main" id="{71CBF965-D123-493A-BC4A-BACA0943F36E}"/>
              </a:ext>
            </a:extLst>
          </p:cNvPr>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8">
            <a:extLst>
              <a:ext uri="{FF2B5EF4-FFF2-40B4-BE49-F238E27FC236}">
                <a16:creationId xmlns:a16="http://schemas.microsoft.com/office/drawing/2014/main" id="{BDA680A2-8BCE-42E2-95B9-5738ACA04CC0}"/>
              </a:ext>
            </a:extLst>
          </p:cNvPr>
          <p:cNvSpPr>
            <a:spLocks noGrp="1"/>
          </p:cNvSpPr>
          <p:nvPr>
            <p:ph type="sldNum" sz="quarter" idx="12"/>
          </p:nvPr>
        </p:nvSpPr>
        <p:spPr/>
        <p:txBody>
          <a:bodyPr/>
          <a:lstStyle>
            <a:lvl1pPr>
              <a:defRPr/>
            </a:lvl1pPr>
          </a:lstStyle>
          <a:p>
            <a:fld id="{65952F99-5D2D-4909-94B0-8260B9F97B67}" type="slidenum">
              <a:rPr lang="en-US" smtClean="0"/>
              <a:t>‹#›</a:t>
            </a:fld>
            <a:endParaRPr lang="en-US"/>
          </a:p>
        </p:txBody>
      </p:sp>
      <p:grpSp>
        <p:nvGrpSpPr>
          <p:cNvPr id="7" name="Group 15">
            <a:extLst>
              <a:ext uri="{FF2B5EF4-FFF2-40B4-BE49-F238E27FC236}">
                <a16:creationId xmlns:a16="http://schemas.microsoft.com/office/drawing/2014/main" id="{1418450D-7A28-453E-B8FD-484CE5FB0A91}"/>
              </a:ext>
            </a:extLst>
          </p:cNvPr>
          <p:cNvGrpSpPr>
            <a:grpSpLocks/>
          </p:cNvGrpSpPr>
          <p:nvPr/>
        </p:nvGrpSpPr>
        <p:grpSpPr bwMode="auto">
          <a:xfrm>
            <a:off x="0" y="-293688"/>
            <a:ext cx="9396413" cy="2093913"/>
            <a:chOff x="0" y="-294214"/>
            <a:chExt cx="9395670" cy="2095183"/>
          </a:xfrm>
        </p:grpSpPr>
        <p:pic>
          <p:nvPicPr>
            <p:cNvPr id="8" name="Picture 6">
              <a:extLst>
                <a:ext uri="{FF2B5EF4-FFF2-40B4-BE49-F238E27FC236}">
                  <a16:creationId xmlns:a16="http://schemas.microsoft.com/office/drawing/2014/main" id="{E72A53CD-0DC1-43B9-B1C9-17CF5AF1A4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0670" y="-294214"/>
              <a:ext cx="1905000" cy="1645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14">
              <a:extLst>
                <a:ext uri="{FF2B5EF4-FFF2-40B4-BE49-F238E27FC236}">
                  <a16:creationId xmlns:a16="http://schemas.microsoft.com/office/drawing/2014/main" id="{EE6553B0-BAEE-4974-B498-44E4290EA661}"/>
                </a:ext>
              </a:extLst>
            </p:cNvPr>
            <p:cNvGrpSpPr>
              <a:grpSpLocks/>
            </p:cNvGrpSpPr>
            <p:nvPr/>
          </p:nvGrpSpPr>
          <p:grpSpPr bwMode="auto">
            <a:xfrm>
              <a:off x="0" y="-8988"/>
              <a:ext cx="1542525" cy="1809957"/>
              <a:chOff x="0" y="-8988"/>
              <a:chExt cx="1542525" cy="1809957"/>
            </a:xfrm>
          </p:grpSpPr>
          <p:sp>
            <p:nvSpPr>
              <p:cNvPr id="10" name="Right Triangle 9">
                <a:extLst>
                  <a:ext uri="{FF2B5EF4-FFF2-40B4-BE49-F238E27FC236}">
                    <a16:creationId xmlns:a16="http://schemas.microsoft.com/office/drawing/2014/main" id="{A2601DCE-6084-4340-B381-64D833104BCF}"/>
                  </a:ext>
                </a:extLst>
              </p:cNvPr>
              <p:cNvSpPr/>
              <p:nvPr/>
            </p:nvSpPr>
            <p:spPr>
              <a:xfrm rot="5400000">
                <a:off x="-132372" y="125670"/>
                <a:ext cx="1807671" cy="154292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1" name="Right Triangle 10">
                <a:extLst>
                  <a:ext uri="{FF2B5EF4-FFF2-40B4-BE49-F238E27FC236}">
                    <a16:creationId xmlns:a16="http://schemas.microsoft.com/office/drawing/2014/main" id="{2D9451A4-AEF3-4A27-A1DA-7E5C88FE6C56}"/>
                  </a:ext>
                </a:extLst>
              </p:cNvPr>
              <p:cNvSpPr/>
              <p:nvPr/>
            </p:nvSpPr>
            <p:spPr>
              <a:xfrm rot="5400000">
                <a:off x="-87719" y="79428"/>
                <a:ext cx="1204056" cy="1028619"/>
              </a:xfrm>
              <a:prstGeom prst="rtTriangl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sz="1350"/>
              </a:p>
            </p:txBody>
          </p:sp>
        </p:grpSp>
      </p:grpSp>
    </p:spTree>
    <p:extLst>
      <p:ext uri="{BB962C8B-B14F-4D97-AF65-F5344CB8AC3E}">
        <p14:creationId xmlns:p14="http://schemas.microsoft.com/office/powerpoint/2010/main" val="3987215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1C0A754-D33D-4BD2-9B16-4CBA6482553E}"/>
              </a:ext>
            </a:extLst>
          </p:cNvPr>
          <p:cNvSpPr/>
          <p:nvPr/>
        </p:nvSpPr>
        <p:spPr>
          <a:xfrm>
            <a:off x="1"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08571716-0858-43A3-95F0-7BBF1808FF78}"/>
              </a:ext>
            </a:extLst>
          </p:cNvPr>
          <p:cNvSpPr/>
          <p:nvPr/>
        </p:nvSpPr>
        <p:spPr>
          <a:xfrm>
            <a:off x="3030539"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7" name="Date Placeholder 4">
            <a:extLst>
              <a:ext uri="{FF2B5EF4-FFF2-40B4-BE49-F238E27FC236}">
                <a16:creationId xmlns:a16="http://schemas.microsoft.com/office/drawing/2014/main" id="{D5A4CB18-CBB5-483D-9E24-B28133BDC7F7}"/>
              </a:ext>
            </a:extLst>
          </p:cNvPr>
          <p:cNvSpPr>
            <a:spLocks noGrp="1"/>
          </p:cNvSpPr>
          <p:nvPr>
            <p:ph type="dt" sz="half" idx="10"/>
          </p:nvPr>
        </p:nvSpPr>
        <p:spPr>
          <a:xfrm>
            <a:off x="349251" y="6459540"/>
            <a:ext cx="1963738" cy="365125"/>
          </a:xfrm>
        </p:spPr>
        <p:txBody>
          <a:bodyPr/>
          <a:lstStyle>
            <a:lvl1pPr algn="l">
              <a:defRPr smtClean="0"/>
            </a:lvl1pPr>
          </a:lstStyle>
          <a:p>
            <a:fld id="{8D91166C-CFE1-430C-9E32-6A43A594449E}" type="datetimeFigureOut">
              <a:rPr lang="en-US" smtClean="0"/>
              <a:t>3/17/2018</a:t>
            </a:fld>
            <a:endParaRPr lang="en-US"/>
          </a:p>
        </p:txBody>
      </p:sp>
      <p:sp>
        <p:nvSpPr>
          <p:cNvPr id="8" name="Footer Placeholder 5">
            <a:extLst>
              <a:ext uri="{FF2B5EF4-FFF2-40B4-BE49-F238E27FC236}">
                <a16:creationId xmlns:a16="http://schemas.microsoft.com/office/drawing/2014/main" id="{AEAD93B2-9FDF-4963-B44E-EC03A0DF80A8}"/>
              </a:ext>
            </a:extLst>
          </p:cNvPr>
          <p:cNvSpPr>
            <a:spLocks noGrp="1"/>
          </p:cNvSpPr>
          <p:nvPr>
            <p:ph type="ftr" sz="quarter" idx="11"/>
          </p:nvPr>
        </p:nvSpPr>
        <p:spPr>
          <a:xfrm>
            <a:off x="3600450" y="6459540"/>
            <a:ext cx="3486150" cy="365125"/>
          </a:xfrm>
        </p:spPr>
        <p:txBody>
          <a:bodyPr/>
          <a:lstStyle>
            <a:lvl1pPr algn="l">
              <a:defRPr>
                <a:solidFill>
                  <a:schemeClr val="tx2"/>
                </a:solidFill>
              </a:defRPr>
            </a:lvl1pPr>
          </a:lstStyle>
          <a:p>
            <a:endParaRPr lang="en-US"/>
          </a:p>
        </p:txBody>
      </p:sp>
      <p:sp>
        <p:nvSpPr>
          <p:cNvPr id="9" name="Slide Number Placeholder 6">
            <a:extLst>
              <a:ext uri="{FF2B5EF4-FFF2-40B4-BE49-F238E27FC236}">
                <a16:creationId xmlns:a16="http://schemas.microsoft.com/office/drawing/2014/main" id="{EB158209-36C7-4202-9AC0-818A019A4F64}"/>
              </a:ext>
            </a:extLst>
          </p:cNvPr>
          <p:cNvSpPr>
            <a:spLocks noGrp="1"/>
          </p:cNvSpPr>
          <p:nvPr>
            <p:ph type="sldNum" sz="quarter" idx="12"/>
          </p:nvPr>
        </p:nvSpPr>
        <p:spPr/>
        <p:txBody>
          <a:bodyPr/>
          <a:lstStyle>
            <a:lvl1pPr>
              <a:defRPr smtClean="0">
                <a:solidFill>
                  <a:schemeClr val="tx2"/>
                </a:solidFill>
              </a:defRPr>
            </a:lvl1pPr>
          </a:lstStyle>
          <a:p>
            <a:fld id="{65952F99-5D2D-4909-94B0-8260B9F97B67}" type="slidenum">
              <a:rPr lang="en-US" smtClean="0"/>
              <a:t>‹#›</a:t>
            </a:fld>
            <a:endParaRPr lang="en-US"/>
          </a:p>
        </p:txBody>
      </p:sp>
    </p:spTree>
    <p:extLst>
      <p:ext uri="{BB962C8B-B14F-4D97-AF65-F5344CB8AC3E}">
        <p14:creationId xmlns:p14="http://schemas.microsoft.com/office/powerpoint/2010/main" val="1953781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C8EFEF-BA56-4C8A-A7D3-C88B70747F83}"/>
              </a:ext>
            </a:extLst>
          </p:cNvPr>
          <p:cNvSpPr/>
          <p:nvPr/>
        </p:nvSpPr>
        <p:spPr>
          <a:xfrm>
            <a:off x="1" y="4953000"/>
            <a:ext cx="9142413"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FD8F2D50-8EFB-41E4-97AD-0C163653373F}"/>
              </a:ext>
            </a:extLst>
          </p:cNvPr>
          <p:cNvSpPr/>
          <p:nvPr/>
        </p:nvSpPr>
        <p:spPr>
          <a:xfrm>
            <a:off x="1"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oAutofit/>
          </a:bodyPr>
          <a:lstStyle>
            <a:lvl1pPr>
              <a:defRPr sz="27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3" y="0"/>
            <a:ext cx="9143989" cy="4915076"/>
          </a:xfrm>
          <a:solidFill>
            <a:schemeClr val="bg2">
              <a:lumMod val="90000"/>
            </a:schemeClr>
          </a:solidFill>
        </p:spPr>
        <p:txBody>
          <a:bodyPr lIns="457200" tIns="457200"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7" name="Date Placeholder 4">
            <a:extLst>
              <a:ext uri="{FF2B5EF4-FFF2-40B4-BE49-F238E27FC236}">
                <a16:creationId xmlns:a16="http://schemas.microsoft.com/office/drawing/2014/main" id="{645AA6B9-4287-4CD3-A943-C479EE56C650}"/>
              </a:ext>
            </a:extLst>
          </p:cNvPr>
          <p:cNvSpPr>
            <a:spLocks noGrp="1"/>
          </p:cNvSpPr>
          <p:nvPr>
            <p:ph type="dt" sz="half" idx="10"/>
          </p:nvPr>
        </p:nvSpPr>
        <p:spPr/>
        <p:txBody>
          <a:bodyPr/>
          <a:lstStyle>
            <a:lvl1pPr>
              <a:defRPr/>
            </a:lvl1pPr>
          </a:lstStyle>
          <a:p>
            <a:fld id="{8D91166C-CFE1-430C-9E32-6A43A594449E}" type="datetimeFigureOut">
              <a:rPr lang="en-US" smtClean="0"/>
              <a:t>3/17/2018</a:t>
            </a:fld>
            <a:endParaRPr lang="en-US"/>
          </a:p>
        </p:txBody>
      </p:sp>
      <p:sp>
        <p:nvSpPr>
          <p:cNvPr id="8" name="Footer Placeholder 5">
            <a:extLst>
              <a:ext uri="{FF2B5EF4-FFF2-40B4-BE49-F238E27FC236}">
                <a16:creationId xmlns:a16="http://schemas.microsoft.com/office/drawing/2014/main" id="{242D96F4-7108-41F1-92E7-6F5B5884008B}"/>
              </a:ext>
            </a:extLst>
          </p:cNvPr>
          <p:cNvSpPr>
            <a:spLocks noGrp="1"/>
          </p:cNvSpPr>
          <p:nvPr>
            <p:ph type="ftr" sz="quarter" idx="11"/>
          </p:nvPr>
        </p:nvSpPr>
        <p:spPr/>
        <p:txBody>
          <a:bodyPr/>
          <a:lstStyle>
            <a:lvl1pPr>
              <a:defRPr/>
            </a:lvl1pPr>
          </a:lstStyle>
          <a:p>
            <a:endParaRPr lang="en-US"/>
          </a:p>
        </p:txBody>
      </p:sp>
      <p:sp>
        <p:nvSpPr>
          <p:cNvPr id="9" name="Slide Number Placeholder 6">
            <a:extLst>
              <a:ext uri="{FF2B5EF4-FFF2-40B4-BE49-F238E27FC236}">
                <a16:creationId xmlns:a16="http://schemas.microsoft.com/office/drawing/2014/main" id="{7C29D2A3-34E4-439B-AA05-3C8038675931}"/>
              </a:ext>
            </a:extLst>
          </p:cNvPr>
          <p:cNvSpPr>
            <a:spLocks noGrp="1"/>
          </p:cNvSpPr>
          <p:nvPr>
            <p:ph type="sldNum" sz="quarter" idx="12"/>
          </p:nvPr>
        </p:nvSpPr>
        <p:spPr/>
        <p:txBody>
          <a:bodyPr/>
          <a:lstStyle>
            <a:lvl1pPr>
              <a:defRPr/>
            </a:lvl1pPr>
          </a:lstStyle>
          <a:p>
            <a:fld id="{65952F99-5D2D-4909-94B0-8260B9F97B67}" type="slidenum">
              <a:rPr lang="en-US" smtClean="0"/>
              <a:t>‹#›</a:t>
            </a:fld>
            <a:endParaRPr lang="en-US"/>
          </a:p>
        </p:txBody>
      </p:sp>
      <p:grpSp>
        <p:nvGrpSpPr>
          <p:cNvPr id="10" name="Group 15">
            <a:extLst>
              <a:ext uri="{FF2B5EF4-FFF2-40B4-BE49-F238E27FC236}">
                <a16:creationId xmlns:a16="http://schemas.microsoft.com/office/drawing/2014/main" id="{9AB383AB-6D69-4F29-88B2-43536CDD82DF}"/>
              </a:ext>
            </a:extLst>
          </p:cNvPr>
          <p:cNvGrpSpPr>
            <a:grpSpLocks/>
          </p:cNvGrpSpPr>
          <p:nvPr/>
        </p:nvGrpSpPr>
        <p:grpSpPr bwMode="auto">
          <a:xfrm>
            <a:off x="0" y="-293688"/>
            <a:ext cx="9396413" cy="2093913"/>
            <a:chOff x="0" y="-294214"/>
            <a:chExt cx="9395670" cy="2095183"/>
          </a:xfrm>
        </p:grpSpPr>
        <p:pic>
          <p:nvPicPr>
            <p:cNvPr id="11" name="Picture 6">
              <a:extLst>
                <a:ext uri="{FF2B5EF4-FFF2-40B4-BE49-F238E27FC236}">
                  <a16:creationId xmlns:a16="http://schemas.microsoft.com/office/drawing/2014/main" id="{A95DED74-7ACA-4A89-87B9-72045D1696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0670" y="-294214"/>
              <a:ext cx="1905000" cy="1645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4">
              <a:extLst>
                <a:ext uri="{FF2B5EF4-FFF2-40B4-BE49-F238E27FC236}">
                  <a16:creationId xmlns:a16="http://schemas.microsoft.com/office/drawing/2014/main" id="{3EC3021D-9F37-4BA6-B055-827DFA922989}"/>
                </a:ext>
              </a:extLst>
            </p:cNvPr>
            <p:cNvGrpSpPr>
              <a:grpSpLocks/>
            </p:cNvGrpSpPr>
            <p:nvPr/>
          </p:nvGrpSpPr>
          <p:grpSpPr bwMode="auto">
            <a:xfrm>
              <a:off x="0" y="-8988"/>
              <a:ext cx="1542525" cy="1809957"/>
              <a:chOff x="0" y="-8988"/>
              <a:chExt cx="1542525" cy="1809957"/>
            </a:xfrm>
          </p:grpSpPr>
          <p:sp>
            <p:nvSpPr>
              <p:cNvPr id="13" name="Right Triangle 12">
                <a:extLst>
                  <a:ext uri="{FF2B5EF4-FFF2-40B4-BE49-F238E27FC236}">
                    <a16:creationId xmlns:a16="http://schemas.microsoft.com/office/drawing/2014/main" id="{D2A4D3E4-1E42-48B4-B4AF-F5BA8A225A0A}"/>
                  </a:ext>
                </a:extLst>
              </p:cNvPr>
              <p:cNvSpPr/>
              <p:nvPr/>
            </p:nvSpPr>
            <p:spPr>
              <a:xfrm rot="5400000">
                <a:off x="-132372" y="125670"/>
                <a:ext cx="1807671" cy="154292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4" name="Right Triangle 13">
                <a:extLst>
                  <a:ext uri="{FF2B5EF4-FFF2-40B4-BE49-F238E27FC236}">
                    <a16:creationId xmlns:a16="http://schemas.microsoft.com/office/drawing/2014/main" id="{52224BD9-B0F9-4EA5-9A4F-4998A5444A61}"/>
                  </a:ext>
                </a:extLst>
              </p:cNvPr>
              <p:cNvSpPr/>
              <p:nvPr/>
            </p:nvSpPr>
            <p:spPr>
              <a:xfrm rot="5400000">
                <a:off x="-87719" y="79428"/>
                <a:ext cx="1204056" cy="1028619"/>
              </a:xfrm>
              <a:prstGeom prst="rtTriangl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sz="1350"/>
              </a:p>
            </p:txBody>
          </p:sp>
        </p:grpSp>
      </p:grpSp>
    </p:spTree>
    <p:extLst>
      <p:ext uri="{BB962C8B-B14F-4D97-AF65-F5344CB8AC3E}">
        <p14:creationId xmlns:p14="http://schemas.microsoft.com/office/powerpoint/2010/main" val="2264769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F202342-17B0-4970-ABBC-93F80B1CC2EC}"/>
              </a:ext>
            </a:extLst>
          </p:cNvPr>
          <p:cNvSpPr/>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BBA9CA6A-79FD-4601-AD52-0A4E674A9AAB}"/>
              </a:ext>
            </a:extLst>
          </p:cNvPr>
          <p:cNvSpPr/>
          <p:nvPr/>
        </p:nvSpPr>
        <p:spPr>
          <a:xfrm>
            <a:off x="0" y="6334127"/>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8CB2FB8D-8269-4E9E-9B70-32B5D4320D76}"/>
              </a:ext>
            </a:extLst>
          </p:cNvPr>
          <p:cNvSpPr>
            <a:spLocks noGrp="1"/>
          </p:cNvSpPr>
          <p:nvPr>
            <p:ph type="title"/>
          </p:nvPr>
        </p:nvSpPr>
        <p:spPr>
          <a:xfrm>
            <a:off x="822325" y="287340"/>
            <a:ext cx="7543800" cy="144938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1029" name="Text Placeholder 2">
            <a:extLst>
              <a:ext uri="{FF2B5EF4-FFF2-40B4-BE49-F238E27FC236}">
                <a16:creationId xmlns:a16="http://schemas.microsoft.com/office/drawing/2014/main" id="{8BC69419-63FC-4165-8635-17A104CFFDE1}"/>
              </a:ext>
            </a:extLst>
          </p:cNvPr>
          <p:cNvSpPr>
            <a:spLocks noGrp="1" noChangeArrowheads="1"/>
          </p:cNvSpPr>
          <p:nvPr>
            <p:ph type="body" idx="1"/>
          </p:nvPr>
        </p:nvSpPr>
        <p:spPr bwMode="auto">
          <a:xfrm>
            <a:off x="822325" y="1846265"/>
            <a:ext cx="7543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D77C01CD-95FC-43A4-A248-4D20CB981240}"/>
              </a:ext>
            </a:extLst>
          </p:cNvPr>
          <p:cNvSpPr>
            <a:spLocks noGrp="1"/>
          </p:cNvSpPr>
          <p:nvPr>
            <p:ph type="dt" sz="half" idx="2"/>
          </p:nvPr>
        </p:nvSpPr>
        <p:spPr>
          <a:xfrm>
            <a:off x="822325" y="6459540"/>
            <a:ext cx="1854200" cy="365125"/>
          </a:xfrm>
          <a:prstGeom prst="rect">
            <a:avLst/>
          </a:prstGeom>
        </p:spPr>
        <p:txBody>
          <a:bodyPr vert="horz" lIns="91440" tIns="45720" rIns="91440" bIns="45720" rtlCol="0" anchor="ctr"/>
          <a:lstStyle>
            <a:lvl1pPr algn="l" eaLnBrk="1" fontAlgn="auto" hangingPunct="1">
              <a:spcBef>
                <a:spcPts val="0"/>
              </a:spcBef>
              <a:spcAft>
                <a:spcPts val="0"/>
              </a:spcAft>
              <a:defRPr sz="675" smtClean="0">
                <a:solidFill>
                  <a:srgbClr val="FFFFFF"/>
                </a:solidFill>
                <a:latin typeface="+mn-lt"/>
              </a:defRPr>
            </a:lvl1pPr>
          </a:lstStyle>
          <a:p>
            <a:fld id="{8D91166C-CFE1-430C-9E32-6A43A594449E}" type="datetimeFigureOut">
              <a:rPr lang="en-US" smtClean="0"/>
              <a:t>3/17/2018</a:t>
            </a:fld>
            <a:endParaRPr lang="en-US"/>
          </a:p>
        </p:txBody>
      </p:sp>
      <p:sp>
        <p:nvSpPr>
          <p:cNvPr id="5" name="Footer Placeholder 4">
            <a:extLst>
              <a:ext uri="{FF2B5EF4-FFF2-40B4-BE49-F238E27FC236}">
                <a16:creationId xmlns:a16="http://schemas.microsoft.com/office/drawing/2014/main" id="{BE5CE130-1CC8-4B85-939F-35FCD751270A}"/>
              </a:ext>
            </a:extLst>
          </p:cNvPr>
          <p:cNvSpPr>
            <a:spLocks noGrp="1"/>
          </p:cNvSpPr>
          <p:nvPr>
            <p:ph type="ftr" sz="quarter" idx="3"/>
          </p:nvPr>
        </p:nvSpPr>
        <p:spPr>
          <a:xfrm>
            <a:off x="2765426" y="6459540"/>
            <a:ext cx="3616325" cy="365125"/>
          </a:xfrm>
          <a:prstGeom prst="rect">
            <a:avLst/>
          </a:prstGeom>
        </p:spPr>
        <p:txBody>
          <a:bodyPr vert="horz" lIns="91440" tIns="45720" rIns="91440" bIns="45720" rtlCol="0" anchor="ctr"/>
          <a:lstStyle>
            <a:lvl1pPr algn="ctr" eaLnBrk="1" fontAlgn="auto" hangingPunct="1">
              <a:spcBef>
                <a:spcPts val="0"/>
              </a:spcBef>
              <a:spcAft>
                <a:spcPts val="0"/>
              </a:spcAft>
              <a:defRPr sz="675" cap="all" baseline="0">
                <a:solidFill>
                  <a:srgbClr val="FFFFFF"/>
                </a:solidFill>
                <a:latin typeface="+mn-lt"/>
              </a:defRPr>
            </a:lvl1pPr>
          </a:lstStyle>
          <a:p>
            <a:endParaRPr lang="en-US"/>
          </a:p>
        </p:txBody>
      </p:sp>
      <p:sp>
        <p:nvSpPr>
          <p:cNvPr id="6" name="Slide Number Placeholder 5">
            <a:extLst>
              <a:ext uri="{FF2B5EF4-FFF2-40B4-BE49-F238E27FC236}">
                <a16:creationId xmlns:a16="http://schemas.microsoft.com/office/drawing/2014/main" id="{480C9EA0-CD7C-42A5-806F-760A292C9F42}"/>
              </a:ext>
            </a:extLst>
          </p:cNvPr>
          <p:cNvSpPr>
            <a:spLocks noGrp="1"/>
          </p:cNvSpPr>
          <p:nvPr>
            <p:ph type="sldNum" sz="quarter" idx="4"/>
          </p:nvPr>
        </p:nvSpPr>
        <p:spPr>
          <a:xfrm>
            <a:off x="7424739" y="6459540"/>
            <a:ext cx="984250" cy="365125"/>
          </a:xfrm>
          <a:prstGeom prst="rect">
            <a:avLst/>
          </a:prstGeom>
        </p:spPr>
        <p:txBody>
          <a:bodyPr vert="horz" lIns="91440" tIns="45720" rIns="91440" bIns="45720" rtlCol="0" anchor="ctr"/>
          <a:lstStyle>
            <a:lvl1pPr algn="r" eaLnBrk="1" fontAlgn="auto" hangingPunct="1">
              <a:spcBef>
                <a:spcPts val="0"/>
              </a:spcBef>
              <a:spcAft>
                <a:spcPts val="0"/>
              </a:spcAft>
              <a:defRPr sz="788" smtClean="0">
                <a:solidFill>
                  <a:srgbClr val="FFFFFF"/>
                </a:solidFill>
                <a:latin typeface="+mn-lt"/>
              </a:defRPr>
            </a:lvl1pPr>
          </a:lstStyle>
          <a:p>
            <a:fld id="{65952F99-5D2D-4909-94B0-8260B9F97B67}" type="slidenum">
              <a:rPr lang="en-US" smtClean="0"/>
              <a:t>‹#›</a:t>
            </a:fld>
            <a:endParaRPr lang="en-US"/>
          </a:p>
        </p:txBody>
      </p:sp>
      <p:cxnSp>
        <p:nvCxnSpPr>
          <p:cNvPr id="10" name="Straight Connector 9">
            <a:extLst>
              <a:ext uri="{FF2B5EF4-FFF2-40B4-BE49-F238E27FC236}">
                <a16:creationId xmlns:a16="http://schemas.microsoft.com/office/drawing/2014/main" id="{ED532930-9823-4B22-8AA5-F2450CAEF00E}"/>
              </a:ext>
            </a:extLst>
          </p:cNvPr>
          <p:cNvCxnSpPr/>
          <p:nvPr/>
        </p:nvCxnSpPr>
        <p:spPr>
          <a:xfrm>
            <a:off x="895350" y="1738313"/>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1" name="Group 15">
            <a:extLst>
              <a:ext uri="{FF2B5EF4-FFF2-40B4-BE49-F238E27FC236}">
                <a16:creationId xmlns:a16="http://schemas.microsoft.com/office/drawing/2014/main" id="{E9E7902F-ACF1-47F7-A21D-01D4E262F62E}"/>
              </a:ext>
            </a:extLst>
          </p:cNvPr>
          <p:cNvGrpSpPr>
            <a:grpSpLocks/>
          </p:cNvGrpSpPr>
          <p:nvPr/>
        </p:nvGrpSpPr>
        <p:grpSpPr bwMode="auto">
          <a:xfrm>
            <a:off x="0" y="-293688"/>
            <a:ext cx="9396413" cy="2093913"/>
            <a:chOff x="0" y="-294214"/>
            <a:chExt cx="9395670" cy="2095183"/>
          </a:xfrm>
        </p:grpSpPr>
        <p:pic>
          <p:nvPicPr>
            <p:cNvPr id="12" name="Picture 6">
              <a:extLst>
                <a:ext uri="{FF2B5EF4-FFF2-40B4-BE49-F238E27FC236}">
                  <a16:creationId xmlns:a16="http://schemas.microsoft.com/office/drawing/2014/main" id="{4769DF81-216F-42CA-A1B7-FF92E868D34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490670" y="-294214"/>
              <a:ext cx="1905000" cy="1645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 name="Group 14">
              <a:extLst>
                <a:ext uri="{FF2B5EF4-FFF2-40B4-BE49-F238E27FC236}">
                  <a16:creationId xmlns:a16="http://schemas.microsoft.com/office/drawing/2014/main" id="{33E56938-F634-41AE-BAFE-C1D5E5DA97A2}"/>
                </a:ext>
              </a:extLst>
            </p:cNvPr>
            <p:cNvGrpSpPr>
              <a:grpSpLocks/>
            </p:cNvGrpSpPr>
            <p:nvPr/>
          </p:nvGrpSpPr>
          <p:grpSpPr bwMode="auto">
            <a:xfrm>
              <a:off x="0" y="-8988"/>
              <a:ext cx="1542525" cy="1809957"/>
              <a:chOff x="0" y="-8988"/>
              <a:chExt cx="1542525" cy="1809957"/>
            </a:xfrm>
          </p:grpSpPr>
          <p:sp>
            <p:nvSpPr>
              <p:cNvPr id="14" name="Right Triangle 13">
                <a:extLst>
                  <a:ext uri="{FF2B5EF4-FFF2-40B4-BE49-F238E27FC236}">
                    <a16:creationId xmlns:a16="http://schemas.microsoft.com/office/drawing/2014/main" id="{330C69CE-F07C-4094-8B50-FE97A9D977E5}"/>
                  </a:ext>
                </a:extLst>
              </p:cNvPr>
              <p:cNvSpPr/>
              <p:nvPr/>
            </p:nvSpPr>
            <p:spPr>
              <a:xfrm rot="5400000">
                <a:off x="-132372" y="125670"/>
                <a:ext cx="1807671" cy="154292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5" name="Right Triangle 14">
                <a:extLst>
                  <a:ext uri="{FF2B5EF4-FFF2-40B4-BE49-F238E27FC236}">
                    <a16:creationId xmlns:a16="http://schemas.microsoft.com/office/drawing/2014/main" id="{BDFC8C9E-11FE-496F-98B3-3A4F4EF772A1}"/>
                  </a:ext>
                </a:extLst>
              </p:cNvPr>
              <p:cNvSpPr/>
              <p:nvPr/>
            </p:nvSpPr>
            <p:spPr>
              <a:xfrm rot="5400000">
                <a:off x="-87719" y="79428"/>
                <a:ext cx="1204056" cy="1028619"/>
              </a:xfrm>
              <a:prstGeom prst="rtTriangl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sz="1350"/>
              </a:p>
            </p:txBody>
          </p:sp>
        </p:grpSp>
      </p:grpSp>
    </p:spTree>
    <p:extLst>
      <p:ext uri="{BB962C8B-B14F-4D97-AF65-F5344CB8AC3E}">
        <p14:creationId xmlns:p14="http://schemas.microsoft.com/office/powerpoint/2010/main" val="6862905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lnSpc>
          <a:spcPct val="85000"/>
        </a:lnSpc>
        <a:spcBef>
          <a:spcPct val="0"/>
        </a:spcBef>
        <a:spcAft>
          <a:spcPct val="0"/>
        </a:spcAft>
        <a:defRPr sz="3600" kern="1200" spc="-38">
          <a:solidFill>
            <a:srgbClr val="404040"/>
          </a:solidFill>
          <a:latin typeface="+mj-lt"/>
          <a:ea typeface="+mj-ea"/>
          <a:cs typeface="+mj-cs"/>
        </a:defRPr>
      </a:lvl1pPr>
      <a:lvl2pPr algn="l" rtl="0" eaLnBrk="1" fontAlgn="base" hangingPunct="1">
        <a:lnSpc>
          <a:spcPct val="85000"/>
        </a:lnSpc>
        <a:spcBef>
          <a:spcPct val="0"/>
        </a:spcBef>
        <a:spcAft>
          <a:spcPct val="0"/>
        </a:spcAft>
        <a:defRPr sz="3600">
          <a:solidFill>
            <a:srgbClr val="404040"/>
          </a:solidFill>
          <a:latin typeface="Calibri Light" panose="020F0302020204030204" pitchFamily="34" charset="0"/>
        </a:defRPr>
      </a:lvl2pPr>
      <a:lvl3pPr algn="l" rtl="0" eaLnBrk="1" fontAlgn="base" hangingPunct="1">
        <a:lnSpc>
          <a:spcPct val="85000"/>
        </a:lnSpc>
        <a:spcBef>
          <a:spcPct val="0"/>
        </a:spcBef>
        <a:spcAft>
          <a:spcPct val="0"/>
        </a:spcAft>
        <a:defRPr sz="3600">
          <a:solidFill>
            <a:srgbClr val="404040"/>
          </a:solidFill>
          <a:latin typeface="Calibri Light" panose="020F0302020204030204" pitchFamily="34" charset="0"/>
        </a:defRPr>
      </a:lvl3pPr>
      <a:lvl4pPr algn="l" rtl="0" eaLnBrk="1" fontAlgn="base" hangingPunct="1">
        <a:lnSpc>
          <a:spcPct val="85000"/>
        </a:lnSpc>
        <a:spcBef>
          <a:spcPct val="0"/>
        </a:spcBef>
        <a:spcAft>
          <a:spcPct val="0"/>
        </a:spcAft>
        <a:defRPr sz="3600">
          <a:solidFill>
            <a:srgbClr val="404040"/>
          </a:solidFill>
          <a:latin typeface="Calibri Light" panose="020F0302020204030204" pitchFamily="34" charset="0"/>
        </a:defRPr>
      </a:lvl4pPr>
      <a:lvl5pPr algn="l" rtl="0" eaLnBrk="1" fontAlgn="base" hangingPunct="1">
        <a:lnSpc>
          <a:spcPct val="85000"/>
        </a:lnSpc>
        <a:spcBef>
          <a:spcPct val="0"/>
        </a:spcBef>
        <a:spcAft>
          <a:spcPct val="0"/>
        </a:spcAft>
        <a:defRPr sz="3600">
          <a:solidFill>
            <a:srgbClr val="404040"/>
          </a:solidFill>
          <a:latin typeface="Calibri Light" panose="020F0302020204030204" pitchFamily="34" charset="0"/>
        </a:defRPr>
      </a:lvl5pPr>
      <a:lvl6pPr marL="342900" algn="l" rtl="0" eaLnBrk="1" fontAlgn="base" hangingPunct="1">
        <a:lnSpc>
          <a:spcPct val="85000"/>
        </a:lnSpc>
        <a:spcBef>
          <a:spcPct val="0"/>
        </a:spcBef>
        <a:spcAft>
          <a:spcPct val="0"/>
        </a:spcAft>
        <a:defRPr sz="3600">
          <a:solidFill>
            <a:srgbClr val="404040"/>
          </a:solidFill>
          <a:latin typeface="Calibri Light" panose="020F0302020204030204" pitchFamily="34" charset="0"/>
        </a:defRPr>
      </a:lvl6pPr>
      <a:lvl7pPr marL="685800" algn="l" rtl="0" eaLnBrk="1" fontAlgn="base" hangingPunct="1">
        <a:lnSpc>
          <a:spcPct val="85000"/>
        </a:lnSpc>
        <a:spcBef>
          <a:spcPct val="0"/>
        </a:spcBef>
        <a:spcAft>
          <a:spcPct val="0"/>
        </a:spcAft>
        <a:defRPr sz="3600">
          <a:solidFill>
            <a:srgbClr val="404040"/>
          </a:solidFill>
          <a:latin typeface="Calibri Light" panose="020F0302020204030204" pitchFamily="34" charset="0"/>
        </a:defRPr>
      </a:lvl7pPr>
      <a:lvl8pPr marL="1028700" algn="l" rtl="0" eaLnBrk="1" fontAlgn="base" hangingPunct="1">
        <a:lnSpc>
          <a:spcPct val="85000"/>
        </a:lnSpc>
        <a:spcBef>
          <a:spcPct val="0"/>
        </a:spcBef>
        <a:spcAft>
          <a:spcPct val="0"/>
        </a:spcAft>
        <a:defRPr sz="3600">
          <a:solidFill>
            <a:srgbClr val="404040"/>
          </a:solidFill>
          <a:latin typeface="Calibri Light" panose="020F0302020204030204" pitchFamily="34" charset="0"/>
        </a:defRPr>
      </a:lvl8pPr>
      <a:lvl9pPr marL="1371600" algn="l" rtl="0" eaLnBrk="1" fontAlgn="base" hangingPunct="1">
        <a:lnSpc>
          <a:spcPct val="85000"/>
        </a:lnSpc>
        <a:spcBef>
          <a:spcPct val="0"/>
        </a:spcBef>
        <a:spcAft>
          <a:spcPct val="0"/>
        </a:spcAft>
        <a:defRPr sz="3600">
          <a:solidFill>
            <a:srgbClr val="404040"/>
          </a:solidFill>
          <a:latin typeface="Calibri Light" panose="020F0302020204030204" pitchFamily="34" charset="0"/>
        </a:defRPr>
      </a:lvl9pPr>
    </p:titleStyle>
    <p:bodyStyle>
      <a:lvl1pPr marL="67866" indent="-67866" algn="l" rtl="0" eaLnBrk="1" fontAlgn="base"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rgbClr val="404040"/>
          </a:solidFill>
          <a:latin typeface="+mn-lt"/>
          <a:ea typeface="+mn-ea"/>
          <a:cs typeface="+mn-cs"/>
        </a:defRPr>
      </a:lvl1pPr>
      <a:lvl2pPr marL="286941" indent="-136922" algn="l" rtl="0" eaLnBrk="1" fontAlgn="base" hangingPunct="1">
        <a:lnSpc>
          <a:spcPct val="90000"/>
        </a:lnSpc>
        <a:spcBef>
          <a:spcPts val="150"/>
        </a:spcBef>
        <a:spcAft>
          <a:spcPts val="300"/>
        </a:spcAft>
        <a:buClr>
          <a:schemeClr val="accent1"/>
        </a:buClr>
        <a:buFont typeface="Calibri" panose="020F0502020204030204" pitchFamily="34" charset="0"/>
        <a:buChar char="◦"/>
        <a:defRPr kern="1200">
          <a:solidFill>
            <a:srgbClr val="404040"/>
          </a:solidFill>
          <a:latin typeface="+mn-lt"/>
          <a:ea typeface="+mn-ea"/>
          <a:cs typeface="+mn-cs"/>
        </a:defRPr>
      </a:lvl2pPr>
      <a:lvl3pPr marL="425054" indent="-136922" algn="l" rtl="0" eaLnBrk="1" fontAlgn="base" hangingPunct="1">
        <a:lnSpc>
          <a:spcPct val="90000"/>
        </a:lnSpc>
        <a:spcBef>
          <a:spcPts val="150"/>
        </a:spcBef>
        <a:spcAft>
          <a:spcPts val="300"/>
        </a:spcAft>
        <a:buClr>
          <a:schemeClr val="accent1"/>
        </a:buClr>
        <a:buFont typeface="Calibri" panose="020F0502020204030204" pitchFamily="34" charset="0"/>
        <a:buChar char="◦"/>
        <a:defRPr sz="1050" kern="1200">
          <a:solidFill>
            <a:srgbClr val="404040"/>
          </a:solidFill>
          <a:latin typeface="+mn-lt"/>
          <a:ea typeface="+mn-ea"/>
          <a:cs typeface="+mn-cs"/>
        </a:defRPr>
      </a:lvl3pPr>
      <a:lvl4pPr marL="561975" indent="-136922" algn="l" rtl="0" eaLnBrk="1" fontAlgn="base" hangingPunct="1">
        <a:lnSpc>
          <a:spcPct val="90000"/>
        </a:lnSpc>
        <a:spcBef>
          <a:spcPts val="150"/>
        </a:spcBef>
        <a:spcAft>
          <a:spcPts val="300"/>
        </a:spcAft>
        <a:buClr>
          <a:schemeClr val="accent1"/>
        </a:buClr>
        <a:buFont typeface="Calibri" panose="020F0502020204030204" pitchFamily="34" charset="0"/>
        <a:buChar char="◦"/>
        <a:defRPr sz="1050" kern="1200">
          <a:solidFill>
            <a:srgbClr val="404040"/>
          </a:solidFill>
          <a:latin typeface="+mn-lt"/>
          <a:ea typeface="+mn-ea"/>
          <a:cs typeface="+mn-cs"/>
        </a:defRPr>
      </a:lvl4pPr>
      <a:lvl5pPr marL="698897" indent="-136922" algn="l" rtl="0" eaLnBrk="1" fontAlgn="base" hangingPunct="1">
        <a:lnSpc>
          <a:spcPct val="90000"/>
        </a:lnSpc>
        <a:spcBef>
          <a:spcPts val="150"/>
        </a:spcBef>
        <a:spcAft>
          <a:spcPts val="300"/>
        </a:spcAft>
        <a:buClr>
          <a:schemeClr val="accent1"/>
        </a:buClr>
        <a:buFont typeface="Calibri" panose="020F0502020204030204" pitchFamily="34" charset="0"/>
        <a:buChar char="◦"/>
        <a:defRPr sz="1050" kern="1200">
          <a:solidFill>
            <a:srgbClr val="404040"/>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ommons.wikimedia.org/wiki/File:Benzene-Kekule-2D-skeletal.png"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s://en.wikipedia.org/wiki/Fire" TargetMode="Externa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297F3-1C93-4D5B-A981-87FEFDD2E55A}"/>
              </a:ext>
            </a:extLst>
          </p:cNvPr>
          <p:cNvSpPr>
            <a:spLocks noGrp="1"/>
          </p:cNvSpPr>
          <p:nvPr>
            <p:ph type="ctrTitle"/>
          </p:nvPr>
        </p:nvSpPr>
        <p:spPr/>
        <p:txBody>
          <a:bodyPr/>
          <a:lstStyle/>
          <a:p>
            <a:r>
              <a:rPr lang="en-US" dirty="0"/>
              <a:t>Safety Scenario</a:t>
            </a:r>
          </a:p>
        </p:txBody>
      </p:sp>
      <p:sp>
        <p:nvSpPr>
          <p:cNvPr id="3" name="Subtitle 2">
            <a:extLst>
              <a:ext uri="{FF2B5EF4-FFF2-40B4-BE49-F238E27FC236}">
                <a16:creationId xmlns:a16="http://schemas.microsoft.com/office/drawing/2014/main" id="{5BF63587-59B4-4F7B-9DC3-EFD76BE55594}"/>
              </a:ext>
            </a:extLst>
          </p:cNvPr>
          <p:cNvSpPr>
            <a:spLocks noGrp="1"/>
          </p:cNvSpPr>
          <p:nvPr>
            <p:ph type="subTitle" idx="1"/>
          </p:nvPr>
        </p:nvSpPr>
        <p:spPr/>
        <p:txBody>
          <a:bodyPr/>
          <a:lstStyle/>
          <a:p>
            <a:r>
              <a:rPr lang="en-US" dirty="0"/>
              <a:t>Solvent Fire</a:t>
            </a:r>
          </a:p>
        </p:txBody>
      </p:sp>
    </p:spTree>
    <p:extLst>
      <p:ext uri="{BB962C8B-B14F-4D97-AF65-F5344CB8AC3E}">
        <p14:creationId xmlns:p14="http://schemas.microsoft.com/office/powerpoint/2010/main" val="25869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563414D9-7F9A-4132-9CCC-329803065C61}"/>
              </a:ext>
            </a:extLst>
          </p:cNvPr>
          <p:cNvSpPr txBox="1">
            <a:spLocks noGrp="1"/>
          </p:cNvSpPr>
          <p:nvPr>
            <p:ph type="title"/>
          </p:nvPr>
        </p:nvSpPr>
        <p:spPr>
          <a:prstGeom prst="rect">
            <a:avLst/>
          </a:prstGeom>
        </p:spPr>
        <p:txBody>
          <a:bodyPr vert="horz" lIns="68580" tIns="34290" rIns="68580" bIns="34290" rtlCol="0" anchor="b">
            <a:normAutofit/>
          </a:bodyPr>
          <a:lstStyle>
            <a:lvl1pPr algn="l" rtl="0" eaLnBrk="1" fontAlgn="base" hangingPunct="1">
              <a:lnSpc>
                <a:spcPct val="85000"/>
              </a:lnSpc>
              <a:spcBef>
                <a:spcPct val="0"/>
              </a:spcBef>
              <a:spcAft>
                <a:spcPct val="0"/>
              </a:spcAft>
              <a:defRPr sz="3600" kern="1200" spc="-38">
                <a:solidFill>
                  <a:srgbClr val="404040"/>
                </a:solidFill>
                <a:latin typeface="+mj-lt"/>
                <a:ea typeface="+mj-ea"/>
                <a:cs typeface="+mj-cs"/>
              </a:defRPr>
            </a:lvl1pPr>
            <a:lvl2pPr algn="l" rtl="0" eaLnBrk="1" fontAlgn="base" hangingPunct="1">
              <a:lnSpc>
                <a:spcPct val="85000"/>
              </a:lnSpc>
              <a:spcBef>
                <a:spcPct val="0"/>
              </a:spcBef>
              <a:spcAft>
                <a:spcPct val="0"/>
              </a:spcAft>
              <a:defRPr sz="3600">
                <a:solidFill>
                  <a:srgbClr val="404040"/>
                </a:solidFill>
                <a:latin typeface="Calibri Light" panose="020F0302020204030204" pitchFamily="34" charset="0"/>
              </a:defRPr>
            </a:lvl2pPr>
            <a:lvl3pPr algn="l" rtl="0" eaLnBrk="1" fontAlgn="base" hangingPunct="1">
              <a:lnSpc>
                <a:spcPct val="85000"/>
              </a:lnSpc>
              <a:spcBef>
                <a:spcPct val="0"/>
              </a:spcBef>
              <a:spcAft>
                <a:spcPct val="0"/>
              </a:spcAft>
              <a:defRPr sz="3600">
                <a:solidFill>
                  <a:srgbClr val="404040"/>
                </a:solidFill>
                <a:latin typeface="Calibri Light" panose="020F0302020204030204" pitchFamily="34" charset="0"/>
              </a:defRPr>
            </a:lvl3pPr>
            <a:lvl4pPr algn="l" rtl="0" eaLnBrk="1" fontAlgn="base" hangingPunct="1">
              <a:lnSpc>
                <a:spcPct val="85000"/>
              </a:lnSpc>
              <a:spcBef>
                <a:spcPct val="0"/>
              </a:spcBef>
              <a:spcAft>
                <a:spcPct val="0"/>
              </a:spcAft>
              <a:defRPr sz="3600">
                <a:solidFill>
                  <a:srgbClr val="404040"/>
                </a:solidFill>
                <a:latin typeface="Calibri Light" panose="020F0302020204030204" pitchFamily="34" charset="0"/>
              </a:defRPr>
            </a:lvl4pPr>
            <a:lvl5pPr algn="l" rtl="0" eaLnBrk="1" fontAlgn="base" hangingPunct="1">
              <a:lnSpc>
                <a:spcPct val="85000"/>
              </a:lnSpc>
              <a:spcBef>
                <a:spcPct val="0"/>
              </a:spcBef>
              <a:spcAft>
                <a:spcPct val="0"/>
              </a:spcAft>
              <a:defRPr sz="3600">
                <a:solidFill>
                  <a:srgbClr val="404040"/>
                </a:solidFill>
                <a:latin typeface="Calibri Light" panose="020F0302020204030204" pitchFamily="34" charset="0"/>
              </a:defRPr>
            </a:lvl5pPr>
            <a:lvl6pPr marL="342900" algn="l" rtl="0" eaLnBrk="1" fontAlgn="base" hangingPunct="1">
              <a:lnSpc>
                <a:spcPct val="85000"/>
              </a:lnSpc>
              <a:spcBef>
                <a:spcPct val="0"/>
              </a:spcBef>
              <a:spcAft>
                <a:spcPct val="0"/>
              </a:spcAft>
              <a:defRPr sz="3600">
                <a:solidFill>
                  <a:srgbClr val="404040"/>
                </a:solidFill>
                <a:latin typeface="Calibri Light" panose="020F0302020204030204" pitchFamily="34" charset="0"/>
              </a:defRPr>
            </a:lvl6pPr>
            <a:lvl7pPr marL="685800" algn="l" rtl="0" eaLnBrk="1" fontAlgn="base" hangingPunct="1">
              <a:lnSpc>
                <a:spcPct val="85000"/>
              </a:lnSpc>
              <a:spcBef>
                <a:spcPct val="0"/>
              </a:spcBef>
              <a:spcAft>
                <a:spcPct val="0"/>
              </a:spcAft>
              <a:defRPr sz="3600">
                <a:solidFill>
                  <a:srgbClr val="404040"/>
                </a:solidFill>
                <a:latin typeface="Calibri Light" panose="020F0302020204030204" pitchFamily="34" charset="0"/>
              </a:defRPr>
            </a:lvl7pPr>
            <a:lvl8pPr marL="1028700" algn="l" rtl="0" eaLnBrk="1" fontAlgn="base" hangingPunct="1">
              <a:lnSpc>
                <a:spcPct val="85000"/>
              </a:lnSpc>
              <a:spcBef>
                <a:spcPct val="0"/>
              </a:spcBef>
              <a:spcAft>
                <a:spcPct val="0"/>
              </a:spcAft>
              <a:defRPr sz="3600">
                <a:solidFill>
                  <a:srgbClr val="404040"/>
                </a:solidFill>
                <a:latin typeface="Calibri Light" panose="020F0302020204030204" pitchFamily="34" charset="0"/>
              </a:defRPr>
            </a:lvl8pPr>
            <a:lvl9pPr marL="1371600" algn="l" rtl="0" eaLnBrk="1" fontAlgn="base" hangingPunct="1">
              <a:lnSpc>
                <a:spcPct val="85000"/>
              </a:lnSpc>
              <a:spcBef>
                <a:spcPct val="0"/>
              </a:spcBef>
              <a:spcAft>
                <a:spcPct val="0"/>
              </a:spcAft>
              <a:defRPr sz="3600">
                <a:solidFill>
                  <a:srgbClr val="404040"/>
                </a:solidFill>
                <a:latin typeface="Calibri Light" panose="020F0302020204030204" pitchFamily="34" charset="0"/>
              </a:defRPr>
            </a:lvl9pPr>
          </a:lstStyle>
          <a:p>
            <a:r>
              <a:rPr lang="en-US" sz="4000" dirty="0"/>
              <a:t>Safety Scenario</a:t>
            </a:r>
            <a:endParaRPr lang="nl-NL" sz="4000" dirty="0"/>
          </a:p>
        </p:txBody>
      </p:sp>
      <p:sp>
        <p:nvSpPr>
          <p:cNvPr id="3" name="Content Placeholder 2">
            <a:extLst>
              <a:ext uri="{FF2B5EF4-FFF2-40B4-BE49-F238E27FC236}">
                <a16:creationId xmlns:a16="http://schemas.microsoft.com/office/drawing/2014/main" id="{0015819D-3A7F-4012-B561-00DB7FE05963}"/>
              </a:ext>
            </a:extLst>
          </p:cNvPr>
          <p:cNvSpPr>
            <a:spLocks noGrp="1"/>
          </p:cNvSpPr>
          <p:nvPr>
            <p:ph idx="1"/>
          </p:nvPr>
        </p:nvSpPr>
        <p:spPr/>
        <p:txBody>
          <a:bodyPr/>
          <a:lstStyle/>
          <a:p>
            <a:endParaRPr lang="en-US" dirty="0"/>
          </a:p>
          <a:p>
            <a:endParaRPr lang="en-US" dirty="0"/>
          </a:p>
          <a:p>
            <a:r>
              <a:rPr lang="en-US" dirty="0"/>
              <a:t>Graduate student was working in hood when he/she picked up a bomb flask containing benzene being dried over sodium benzophenone, which inexplicably cracked. The solution immediately ignited and some spilled into a water bath near it.</a:t>
            </a:r>
          </a:p>
          <a:p>
            <a:endParaRPr lang="en-US" dirty="0"/>
          </a:p>
          <a:p>
            <a:r>
              <a:rPr lang="en-US" b="1" i="1" dirty="0"/>
              <a:t>What would you do in this situation?</a:t>
            </a:r>
          </a:p>
          <a:p>
            <a:endParaRPr lang="en-US" dirty="0"/>
          </a:p>
        </p:txBody>
      </p:sp>
      <p:pic>
        <p:nvPicPr>
          <p:cNvPr id="12" name="Picture 11">
            <a:extLst>
              <a:ext uri="{FF2B5EF4-FFF2-40B4-BE49-F238E27FC236}">
                <a16:creationId xmlns:a16="http://schemas.microsoft.com/office/drawing/2014/main" id="{B918906C-A4FD-4178-804D-512EF48344D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462338" y="3702235"/>
            <a:ext cx="551496" cy="626484"/>
          </a:xfrm>
          <a:prstGeom prst="rect">
            <a:avLst/>
          </a:prstGeom>
        </p:spPr>
      </p:pic>
      <p:pic>
        <p:nvPicPr>
          <p:cNvPr id="5" name="Picture 4">
            <a:extLst>
              <a:ext uri="{FF2B5EF4-FFF2-40B4-BE49-F238E27FC236}">
                <a16:creationId xmlns:a16="http://schemas.microsoft.com/office/drawing/2014/main" id="{D74A4F37-9120-4058-AA5E-E4EC448DCDE8}"/>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643046" y="3429000"/>
            <a:ext cx="1710148" cy="1286031"/>
          </a:xfrm>
          <a:prstGeom prst="rect">
            <a:avLst/>
          </a:prstGeom>
        </p:spPr>
      </p:pic>
    </p:spTree>
    <p:extLst>
      <p:ext uri="{BB962C8B-B14F-4D97-AF65-F5344CB8AC3E}">
        <p14:creationId xmlns:p14="http://schemas.microsoft.com/office/powerpoint/2010/main" val="3588008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E65BA6D-BD30-4FAF-AFC1-88C754B68AFB}"/>
              </a:ext>
            </a:extLst>
          </p:cNvPr>
          <p:cNvSpPr/>
          <p:nvPr/>
        </p:nvSpPr>
        <p:spPr>
          <a:xfrm>
            <a:off x="7454029" y="3155631"/>
            <a:ext cx="912096" cy="8562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el 1">
            <a:extLst>
              <a:ext uri="{FF2B5EF4-FFF2-40B4-BE49-F238E27FC236}">
                <a16:creationId xmlns:a16="http://schemas.microsoft.com/office/drawing/2014/main" id="{563414D9-7F9A-4132-9CCC-329803065C61}"/>
              </a:ext>
            </a:extLst>
          </p:cNvPr>
          <p:cNvSpPr txBox="1">
            <a:spLocks noGrp="1"/>
          </p:cNvSpPr>
          <p:nvPr>
            <p:ph type="title"/>
          </p:nvPr>
        </p:nvSpPr>
        <p:spPr>
          <a:prstGeom prst="rect">
            <a:avLst/>
          </a:prstGeom>
        </p:spPr>
        <p:txBody>
          <a:bodyPr vert="horz" lIns="68580" tIns="34290" rIns="68580" bIns="34290" rtlCol="0" anchor="b">
            <a:normAutofit/>
          </a:bodyPr>
          <a:lstStyle>
            <a:lvl1pPr algn="l" rtl="0" eaLnBrk="1" fontAlgn="base" hangingPunct="1">
              <a:lnSpc>
                <a:spcPct val="85000"/>
              </a:lnSpc>
              <a:spcBef>
                <a:spcPct val="0"/>
              </a:spcBef>
              <a:spcAft>
                <a:spcPct val="0"/>
              </a:spcAft>
              <a:defRPr sz="3600" kern="1200" spc="-38">
                <a:solidFill>
                  <a:srgbClr val="404040"/>
                </a:solidFill>
                <a:latin typeface="+mj-lt"/>
                <a:ea typeface="+mj-ea"/>
                <a:cs typeface="+mj-cs"/>
              </a:defRPr>
            </a:lvl1pPr>
            <a:lvl2pPr algn="l" rtl="0" eaLnBrk="1" fontAlgn="base" hangingPunct="1">
              <a:lnSpc>
                <a:spcPct val="85000"/>
              </a:lnSpc>
              <a:spcBef>
                <a:spcPct val="0"/>
              </a:spcBef>
              <a:spcAft>
                <a:spcPct val="0"/>
              </a:spcAft>
              <a:defRPr sz="3600">
                <a:solidFill>
                  <a:srgbClr val="404040"/>
                </a:solidFill>
                <a:latin typeface="Calibri Light" panose="020F0302020204030204" pitchFamily="34" charset="0"/>
              </a:defRPr>
            </a:lvl2pPr>
            <a:lvl3pPr algn="l" rtl="0" eaLnBrk="1" fontAlgn="base" hangingPunct="1">
              <a:lnSpc>
                <a:spcPct val="85000"/>
              </a:lnSpc>
              <a:spcBef>
                <a:spcPct val="0"/>
              </a:spcBef>
              <a:spcAft>
                <a:spcPct val="0"/>
              </a:spcAft>
              <a:defRPr sz="3600">
                <a:solidFill>
                  <a:srgbClr val="404040"/>
                </a:solidFill>
                <a:latin typeface="Calibri Light" panose="020F0302020204030204" pitchFamily="34" charset="0"/>
              </a:defRPr>
            </a:lvl3pPr>
            <a:lvl4pPr algn="l" rtl="0" eaLnBrk="1" fontAlgn="base" hangingPunct="1">
              <a:lnSpc>
                <a:spcPct val="85000"/>
              </a:lnSpc>
              <a:spcBef>
                <a:spcPct val="0"/>
              </a:spcBef>
              <a:spcAft>
                <a:spcPct val="0"/>
              </a:spcAft>
              <a:defRPr sz="3600">
                <a:solidFill>
                  <a:srgbClr val="404040"/>
                </a:solidFill>
                <a:latin typeface="Calibri Light" panose="020F0302020204030204" pitchFamily="34" charset="0"/>
              </a:defRPr>
            </a:lvl4pPr>
            <a:lvl5pPr algn="l" rtl="0" eaLnBrk="1" fontAlgn="base" hangingPunct="1">
              <a:lnSpc>
                <a:spcPct val="85000"/>
              </a:lnSpc>
              <a:spcBef>
                <a:spcPct val="0"/>
              </a:spcBef>
              <a:spcAft>
                <a:spcPct val="0"/>
              </a:spcAft>
              <a:defRPr sz="3600">
                <a:solidFill>
                  <a:srgbClr val="404040"/>
                </a:solidFill>
                <a:latin typeface="Calibri Light" panose="020F0302020204030204" pitchFamily="34" charset="0"/>
              </a:defRPr>
            </a:lvl5pPr>
            <a:lvl6pPr marL="342900" algn="l" rtl="0" eaLnBrk="1" fontAlgn="base" hangingPunct="1">
              <a:lnSpc>
                <a:spcPct val="85000"/>
              </a:lnSpc>
              <a:spcBef>
                <a:spcPct val="0"/>
              </a:spcBef>
              <a:spcAft>
                <a:spcPct val="0"/>
              </a:spcAft>
              <a:defRPr sz="3600">
                <a:solidFill>
                  <a:srgbClr val="404040"/>
                </a:solidFill>
                <a:latin typeface="Calibri Light" panose="020F0302020204030204" pitchFamily="34" charset="0"/>
              </a:defRPr>
            </a:lvl6pPr>
            <a:lvl7pPr marL="685800" algn="l" rtl="0" eaLnBrk="1" fontAlgn="base" hangingPunct="1">
              <a:lnSpc>
                <a:spcPct val="85000"/>
              </a:lnSpc>
              <a:spcBef>
                <a:spcPct val="0"/>
              </a:spcBef>
              <a:spcAft>
                <a:spcPct val="0"/>
              </a:spcAft>
              <a:defRPr sz="3600">
                <a:solidFill>
                  <a:srgbClr val="404040"/>
                </a:solidFill>
                <a:latin typeface="Calibri Light" panose="020F0302020204030204" pitchFamily="34" charset="0"/>
              </a:defRPr>
            </a:lvl7pPr>
            <a:lvl8pPr marL="1028700" algn="l" rtl="0" eaLnBrk="1" fontAlgn="base" hangingPunct="1">
              <a:lnSpc>
                <a:spcPct val="85000"/>
              </a:lnSpc>
              <a:spcBef>
                <a:spcPct val="0"/>
              </a:spcBef>
              <a:spcAft>
                <a:spcPct val="0"/>
              </a:spcAft>
              <a:defRPr sz="3600">
                <a:solidFill>
                  <a:srgbClr val="404040"/>
                </a:solidFill>
                <a:latin typeface="Calibri Light" panose="020F0302020204030204" pitchFamily="34" charset="0"/>
              </a:defRPr>
            </a:lvl8pPr>
            <a:lvl9pPr marL="1371600" algn="l" rtl="0" eaLnBrk="1" fontAlgn="base" hangingPunct="1">
              <a:lnSpc>
                <a:spcPct val="85000"/>
              </a:lnSpc>
              <a:spcBef>
                <a:spcPct val="0"/>
              </a:spcBef>
              <a:spcAft>
                <a:spcPct val="0"/>
              </a:spcAft>
              <a:defRPr sz="3600">
                <a:solidFill>
                  <a:srgbClr val="404040"/>
                </a:solidFill>
                <a:latin typeface="Calibri Light" panose="020F0302020204030204" pitchFamily="34" charset="0"/>
              </a:defRPr>
            </a:lvl9pPr>
          </a:lstStyle>
          <a:p>
            <a:r>
              <a:rPr lang="en-US" sz="4000" dirty="0"/>
              <a:t>Safety Scenario</a:t>
            </a:r>
            <a:endParaRPr lang="nl-NL" sz="4000" dirty="0"/>
          </a:p>
        </p:txBody>
      </p:sp>
      <p:sp>
        <p:nvSpPr>
          <p:cNvPr id="3" name="Content Placeholder 2">
            <a:extLst>
              <a:ext uri="{FF2B5EF4-FFF2-40B4-BE49-F238E27FC236}">
                <a16:creationId xmlns:a16="http://schemas.microsoft.com/office/drawing/2014/main" id="{0015819D-3A7F-4012-B561-00DB7FE05963}"/>
              </a:ext>
            </a:extLst>
          </p:cNvPr>
          <p:cNvSpPr>
            <a:spLocks noGrp="1"/>
          </p:cNvSpPr>
          <p:nvPr>
            <p:ph idx="1"/>
          </p:nvPr>
        </p:nvSpPr>
        <p:spPr/>
        <p:txBody>
          <a:bodyPr/>
          <a:lstStyle/>
          <a:p>
            <a:endParaRPr lang="en-US" dirty="0"/>
          </a:p>
          <a:p>
            <a:endParaRPr lang="en-US" dirty="0"/>
          </a:p>
          <a:p>
            <a:endParaRPr lang="en-US" dirty="0"/>
          </a:p>
        </p:txBody>
      </p:sp>
      <p:sp>
        <p:nvSpPr>
          <p:cNvPr id="14" name="Rectangle 13">
            <a:extLst>
              <a:ext uri="{FF2B5EF4-FFF2-40B4-BE49-F238E27FC236}">
                <a16:creationId xmlns:a16="http://schemas.microsoft.com/office/drawing/2014/main" id="{5144DF9E-885B-41F2-8947-79056EE5495C}"/>
              </a:ext>
            </a:extLst>
          </p:cNvPr>
          <p:cNvSpPr/>
          <p:nvPr/>
        </p:nvSpPr>
        <p:spPr>
          <a:xfrm>
            <a:off x="554440" y="1948696"/>
            <a:ext cx="6786874" cy="3270126"/>
          </a:xfrm>
          <a:prstGeom prst="rect">
            <a:avLst/>
          </a:prstGeom>
        </p:spPr>
        <p:txBody>
          <a:bodyPr wrap="square">
            <a:spAutoFit/>
          </a:bodyPr>
          <a:lstStyle/>
          <a:p>
            <a:endParaRPr lang="en-US" sz="1400" dirty="0">
              <a:latin typeface="+mn-lt"/>
            </a:endParaRPr>
          </a:p>
          <a:p>
            <a:endParaRPr lang="en-US" sz="1400" dirty="0">
              <a:latin typeface="+mn-lt"/>
            </a:endParaRPr>
          </a:p>
          <a:p>
            <a:r>
              <a:rPr lang="en-US" sz="1400" dirty="0">
                <a:latin typeface="+mn-lt"/>
              </a:rPr>
              <a:t>The graduate student immediately dropped the flask and moved away from the fire, quickly shutting the hood sash and pressing the emergency exhaust. Students then successfully put out the ensuing hood fire with a yellow Class D fire extinguisher. EHS was alerted and a fire marshal came. Nobody was injured and there was no serious damage. The fire extinguisher was replaced and the areas was cleaned by an EHS crew.</a:t>
            </a:r>
          </a:p>
          <a:p>
            <a:endParaRPr lang="en-US" sz="1400" dirty="0">
              <a:latin typeface="+mn-lt"/>
            </a:endParaRPr>
          </a:p>
          <a:p>
            <a:r>
              <a:rPr lang="en-US" sz="1400" b="1" dirty="0">
                <a:latin typeface="+mn-lt"/>
              </a:rPr>
              <a:t>Some takeaway messages:</a:t>
            </a:r>
            <a:endParaRPr lang="en-US" sz="1400" dirty="0">
              <a:latin typeface="+mn-lt"/>
            </a:endParaRPr>
          </a:p>
          <a:p>
            <a:endParaRPr lang="en-US" sz="1400" dirty="0">
              <a:latin typeface="+mn-lt"/>
            </a:endParaRPr>
          </a:p>
          <a:p>
            <a:pPr marL="160735" indent="-160735">
              <a:buFontTx/>
              <a:buChar char="-"/>
            </a:pPr>
            <a:r>
              <a:rPr lang="en-US" sz="1400" dirty="0">
                <a:latin typeface="+mn-lt"/>
              </a:rPr>
              <a:t>Students were calm and followed contingency procedures correctly to avoid injury</a:t>
            </a:r>
          </a:p>
          <a:p>
            <a:pPr marL="160735" indent="-160735">
              <a:buFontTx/>
              <a:buChar char="-"/>
            </a:pPr>
            <a:r>
              <a:rPr lang="en-US" sz="1400" i="1" dirty="0">
                <a:latin typeface="+mn-lt"/>
              </a:rPr>
              <a:t>Not all lab accidents are the result of lapses or mistakes!</a:t>
            </a:r>
          </a:p>
          <a:p>
            <a:pPr marL="160735" indent="-160735">
              <a:buFontTx/>
              <a:buChar char="-"/>
            </a:pPr>
            <a:r>
              <a:rPr lang="en-US" sz="1400" dirty="0">
                <a:latin typeface="+mn-lt"/>
              </a:rPr>
              <a:t>Unpredictable accidents can happen at any time – avoid complacency when handling dangerous materials and stay alert</a:t>
            </a:r>
          </a:p>
          <a:p>
            <a:endParaRPr lang="en-US" sz="1050" dirty="0"/>
          </a:p>
        </p:txBody>
      </p:sp>
      <p:sp>
        <p:nvSpPr>
          <p:cNvPr id="9" name="TextBox 8">
            <a:extLst>
              <a:ext uri="{FF2B5EF4-FFF2-40B4-BE49-F238E27FC236}">
                <a16:creationId xmlns:a16="http://schemas.microsoft.com/office/drawing/2014/main" id="{D54F1473-3E4F-4CDB-AA3E-7B0433126F17}"/>
              </a:ext>
            </a:extLst>
          </p:cNvPr>
          <p:cNvSpPr txBox="1"/>
          <p:nvPr/>
        </p:nvSpPr>
        <p:spPr>
          <a:xfrm>
            <a:off x="441725" y="5333554"/>
            <a:ext cx="7012304" cy="338554"/>
          </a:xfrm>
          <a:prstGeom prst="rect">
            <a:avLst/>
          </a:prstGeom>
          <a:noFill/>
        </p:spPr>
        <p:txBody>
          <a:bodyPr wrap="none" rtlCol="0">
            <a:spAutoFit/>
          </a:bodyPr>
          <a:lstStyle/>
          <a:p>
            <a:r>
              <a:rPr lang="en-US" sz="1600" i="1" dirty="0">
                <a:latin typeface="+mn-lt"/>
              </a:rPr>
              <a:t>In this scenario, how could the risk of a serious sodium fire be further mitigated?</a:t>
            </a:r>
          </a:p>
        </p:txBody>
      </p:sp>
      <p:pic>
        <p:nvPicPr>
          <p:cNvPr id="5" name="Picture 4">
            <a:extLst>
              <a:ext uri="{FF2B5EF4-FFF2-40B4-BE49-F238E27FC236}">
                <a16:creationId xmlns:a16="http://schemas.microsoft.com/office/drawing/2014/main" id="{378D0D78-C2C6-433A-B4FB-AF562963E7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7170" y="3155631"/>
            <a:ext cx="898955" cy="856255"/>
          </a:xfrm>
          <a:prstGeom prst="rect">
            <a:avLst/>
          </a:prstGeom>
        </p:spPr>
      </p:pic>
    </p:spTree>
    <p:extLst>
      <p:ext uri="{BB962C8B-B14F-4D97-AF65-F5344CB8AC3E}">
        <p14:creationId xmlns:p14="http://schemas.microsoft.com/office/powerpoint/2010/main" val="844293311"/>
      </p:ext>
    </p:extLst>
  </p:cSld>
  <p:clrMapOvr>
    <a:masterClrMapping/>
  </p:clrMapOvr>
</p:sld>
</file>

<file path=ppt/theme/theme1.xml><?xml version="1.0" encoding="utf-8"?>
<a:theme xmlns:a="http://schemas.openxmlformats.org/drawingml/2006/main" name="Safety -Moment -Template">
  <a:themeElements>
    <a:clrScheme name="Custom 25">
      <a:dk1>
        <a:sysClr val="windowText" lastClr="000000"/>
      </a:dk1>
      <a:lt1>
        <a:sysClr val="window" lastClr="FFFFFF"/>
      </a:lt1>
      <a:dk2>
        <a:srgbClr val="344068"/>
      </a:dk2>
      <a:lt2>
        <a:srgbClr val="D9E0E6"/>
      </a:lt2>
      <a:accent1>
        <a:srgbClr val="7F7F7F"/>
      </a:accent1>
      <a:accent2>
        <a:srgbClr val="002060"/>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Safety -Moment -Template" id="{0F7AC10F-FCE9-4F88-9A52-29D6A956B3AC}" vid="{A936655B-3620-4CA9-B08D-D2C35686BEA3}"/>
    </a:ext>
  </a:extLst>
</a:theme>
</file>

<file path=docProps/app.xml><?xml version="1.0" encoding="utf-8"?>
<Properties xmlns="http://schemas.openxmlformats.org/officeDocument/2006/extended-properties" xmlns:vt="http://schemas.openxmlformats.org/officeDocument/2006/docPropsVTypes">
  <Template>Safety -Moment -Template</Template>
  <TotalTime>3</TotalTime>
  <Words>194</Words>
  <Application>Microsoft Office PowerPoint</Application>
  <PresentationFormat>On-screen Show (4:3)</PresentationFormat>
  <Paragraphs>20</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Calibri</vt:lpstr>
      <vt:lpstr>Calibri Light</vt:lpstr>
      <vt:lpstr>Safety -Moment -Template</vt:lpstr>
      <vt:lpstr>Safety Scenario</vt:lpstr>
      <vt:lpstr>Safety Scenario</vt:lpstr>
      <vt:lpstr>Safety Scenario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Scenario</dc:title>
  <dc:creator>Szewczyk, Suzanne</dc:creator>
  <cp:lastModifiedBy>Szewczyk, Suzanne</cp:lastModifiedBy>
  <cp:revision>2</cp:revision>
  <dcterms:created xsi:type="dcterms:W3CDTF">2018-03-16T20:23:57Z</dcterms:created>
  <dcterms:modified xsi:type="dcterms:W3CDTF">2018-03-17T17:23:46Z</dcterms:modified>
</cp:coreProperties>
</file>