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E877-DE41-46AB-B59F-8DD7B449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46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F07F-4523-4189-8618-FDB517E3312A}" type="datetime1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517B-5F03-4E4D-AC61-65FF018D3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37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88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445E-34F7-4508-88C9-3873B904D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64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4854-0871-4620-8C2D-609B4ACB0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755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157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954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870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EB38992B-6256-458C-8426-F2F6A272CF0E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D18811EB-D89A-4541-ABDC-01E261399B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27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able.wikispaces.com/Mercur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CDD7-BD54-4903-A284-DCE9D611A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Safety Moment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AFE00-38B0-4318-9E74-F0675D6C7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Mercury</a:t>
            </a:r>
          </a:p>
        </p:txBody>
      </p:sp>
    </p:spTree>
    <p:extLst>
      <p:ext uri="{BB962C8B-B14F-4D97-AF65-F5344CB8AC3E}">
        <p14:creationId xmlns:p14="http://schemas.microsoft.com/office/powerpoint/2010/main" val="186929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1188" y="224722"/>
            <a:ext cx="5645171" cy="1449387"/>
          </a:xfrm>
        </p:spPr>
        <p:txBody>
          <a:bodyPr>
            <a:normAutofit/>
          </a:bodyPr>
          <a:lstStyle/>
          <a:p>
            <a:r>
              <a:rPr lang="en-US" sz="4000" dirty="0"/>
              <a:t>Mercury Spills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205" y="2583809"/>
            <a:ext cx="5385698" cy="5225293"/>
          </a:xfrm>
        </p:spPr>
        <p:txBody>
          <a:bodyPr>
            <a:normAutofit/>
          </a:bodyPr>
          <a:lstStyle/>
          <a:p>
            <a:r>
              <a:rPr lang="en-US" sz="1800" i="1" dirty="0"/>
              <a:t>Mercury bioaccumulates in humans and other animals such as aquatic life and is very dangerous to health.</a:t>
            </a:r>
          </a:p>
          <a:p>
            <a:r>
              <a:rPr lang="en-US" sz="1800" dirty="0"/>
              <a:t>If Hg is spilled make sure the area is well-ventilated </a:t>
            </a:r>
          </a:p>
          <a:p>
            <a:pPr lvl="1"/>
            <a:r>
              <a:rPr lang="en-US" sz="1600" dirty="0"/>
              <a:t>If large spill, contact EHS for cleanup and block off the area.</a:t>
            </a:r>
          </a:p>
          <a:p>
            <a:pPr lvl="1"/>
            <a:r>
              <a:rPr lang="en-US" sz="1600" dirty="0"/>
              <a:t>If small spill:</a:t>
            </a:r>
          </a:p>
          <a:p>
            <a:pPr lvl="2"/>
            <a:r>
              <a:rPr lang="en-US" dirty="0"/>
              <a:t>Use an index card to gather droplets together, then use pipette to pick up droplets</a:t>
            </a:r>
          </a:p>
          <a:p>
            <a:pPr lvl="2"/>
            <a:r>
              <a:rPr lang="en-US" dirty="0"/>
              <a:t>Place in separate properly labeled waste container </a:t>
            </a:r>
          </a:p>
          <a:p>
            <a:pPr lvl="2"/>
            <a:r>
              <a:rPr lang="en-US" dirty="0"/>
              <a:t>Dispose of the waste via EHS</a:t>
            </a:r>
          </a:p>
          <a:p>
            <a:pPr lvl="2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738" y="2464863"/>
            <a:ext cx="3106643" cy="292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8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E330-A535-4862-85D3-4B2BFA62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64318"/>
            <a:ext cx="7543800" cy="1449387"/>
          </a:xfrm>
        </p:spPr>
        <p:txBody>
          <a:bodyPr>
            <a:normAutofit/>
          </a:bodyPr>
          <a:lstStyle/>
          <a:p>
            <a:r>
              <a:rPr lang="en-US" sz="4000" dirty="0"/>
              <a:t>Mercury Spills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C730-CB93-44F6-92C4-8BDD5F3CD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11" y="2634828"/>
            <a:ext cx="5872090" cy="4022725"/>
          </a:xfrm>
        </p:spPr>
        <p:txBody>
          <a:bodyPr/>
          <a:lstStyle/>
          <a:p>
            <a:r>
              <a:rPr lang="en-US" sz="1800" dirty="0"/>
              <a:t>Additional considerations:</a:t>
            </a:r>
          </a:p>
          <a:p>
            <a:pPr lvl="1"/>
            <a:r>
              <a:rPr lang="en-US" sz="1600" dirty="0"/>
              <a:t>If spill is on the floor, put bags around feet to prevent getting Hg on your shoes </a:t>
            </a:r>
          </a:p>
          <a:p>
            <a:pPr lvl="1"/>
            <a:r>
              <a:rPr lang="en-US" sz="1600" dirty="0"/>
              <a:t>Keep liquid Hg separate from contaminated items </a:t>
            </a:r>
          </a:p>
          <a:p>
            <a:pPr lvl="2"/>
            <a:r>
              <a:rPr lang="en-US" dirty="0"/>
              <a:t>Place contaminated items (e.g. gloves) in a separate plastic bag for pickup</a:t>
            </a:r>
          </a:p>
          <a:p>
            <a:pPr lvl="1"/>
            <a:r>
              <a:rPr lang="en-US" sz="1600" dirty="0"/>
              <a:t>Do not use a vacuum or broom – doing so can release vapors </a:t>
            </a:r>
          </a:p>
          <a:p>
            <a:pPr lvl="1"/>
            <a:r>
              <a:rPr lang="en-US" sz="1600" dirty="0"/>
              <a:t>EHS will pick up old mercury equipment like thermometers and bubblers to keep mercury devices out of the department.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FC521C-3B6F-4B08-BD5A-FDF097C09E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90655" y="3015143"/>
            <a:ext cx="2056077" cy="194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80257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31</TotalTime>
  <Words>160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Safety -Moment -Template</vt:lpstr>
      <vt:lpstr>Safety Moment</vt:lpstr>
      <vt:lpstr>Mercury Spills</vt:lpstr>
      <vt:lpstr>Mercury Spills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</dc:creator>
  <cp:lastModifiedBy>Szewczyk, Suzanne</cp:lastModifiedBy>
  <cp:revision>6</cp:revision>
  <dcterms:created xsi:type="dcterms:W3CDTF">2016-04-29T18:01:43Z</dcterms:created>
  <dcterms:modified xsi:type="dcterms:W3CDTF">2018-03-17T17:32:02Z</dcterms:modified>
</cp:coreProperties>
</file>