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9B8E91-450E-4CF1-9F96-D30743888B1D}"/>
              </a:ext>
            </a:extLst>
          </p:cNvPr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D3A8F-5CC8-4EFF-82DC-9DC96034004A}"/>
              </a:ext>
            </a:extLst>
          </p:cNvPr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3B4C68-56B2-4887-BEF1-29220D815381}"/>
              </a:ext>
            </a:extLst>
          </p:cNvPr>
          <p:cNvCxnSpPr/>
          <p:nvPr/>
        </p:nvCxnSpPr>
        <p:spPr>
          <a:xfrm>
            <a:off x="906464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564765-8432-4EF6-B39F-CFA604A9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4C686F-A259-4778-B7D5-33B41DB8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DFD825-7158-4112-AFDE-2BBAD609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CDE5B73A-A00F-40A0-83D9-720A5316ED93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906B3A1E-B902-47C6-BBC9-904EFFA1E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CEEF300B-8331-4E59-9C86-C2DFE85DD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7197B0C1-6678-4D12-B429-E300FDAA7110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EF53B47A-4FBE-44A0-B5DB-80D6A8FFA662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067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C297-158C-4A9B-B0DC-E2663E0A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A508-B878-4244-80B7-65D0F887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C48E-AEA6-49C5-A2B9-001E9210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1DE62-F69A-47B7-9943-9941575E6255}"/>
              </a:ext>
            </a:extLst>
          </p:cNvPr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88177-14F5-4DBC-B13A-A03CE067AF34}"/>
              </a:ext>
            </a:extLst>
          </p:cNvPr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3BED5A0-2373-4461-82CB-44052874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CDDEB7-D66B-42E9-9746-AC5E1AB3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20492D-8D8A-4D65-A2FF-8B10EFD0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F0B04-C41F-47E4-A4B1-0D65EBB7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C4D6-FAD7-48F8-8A63-7CF42BF8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CE4D8-5A3A-4F41-9F46-BF49EE08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9D78980A-3ABC-4B1F-B530-EC96C7A0BB07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5DCBA87A-4CD9-4BA0-B88F-81EAE8F1C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8C4603D7-0057-4403-8510-EA240742C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0F0FB82C-130F-4F55-839C-E552BEE563BB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D741EC97-AD55-4F13-A46C-B19C7E786B76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10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844339-2FBD-4D9D-B29B-23188A4E665F}"/>
              </a:ext>
            </a:extLst>
          </p:cNvPr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90164-A8B9-4019-99FE-13D9F5BCD539}"/>
              </a:ext>
            </a:extLst>
          </p:cNvPr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CFC637-4EE6-4C41-8567-F36C7573A296}"/>
              </a:ext>
            </a:extLst>
          </p:cNvPr>
          <p:cNvCxnSpPr/>
          <p:nvPr/>
        </p:nvCxnSpPr>
        <p:spPr>
          <a:xfrm>
            <a:off x="906464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983D3-0AE5-47BF-933F-6508686C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B3E308-83CF-4AB0-9A8D-1C987D75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70D1F0-6099-439D-80C1-1B182F3E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2A0CD274-FEAD-4D63-AB79-F9E3AEC87432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268EF8B6-B3CC-4039-B90B-8B312EDCC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7014464A-61DE-4255-AE93-32637B2E8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69BB3136-CE05-42A8-BA89-CC51BD11E8CA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52E1D92C-6A6F-42AE-A3AD-892B3D4F971D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763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1316ED-DADB-4B0F-881B-749D7987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0BFD76-6C90-48EE-A8D6-6CFEC791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F610CF-7388-4C52-99ED-303DF3CB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15">
            <a:extLst>
              <a:ext uri="{FF2B5EF4-FFF2-40B4-BE49-F238E27FC236}">
                <a16:creationId xmlns:a16="http://schemas.microsoft.com/office/drawing/2014/main" id="{4247F517-545F-4D73-9B7C-B021997722EC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FB9BB795-A6CB-4EA1-BCED-6EDC6C016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CC7D1A2D-A1E2-48DA-A076-4D17FCBA4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A2C4BB79-1B86-4F03-9DDE-81D4EF512570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338091FB-7AE7-4202-B4B7-031126CDCCA4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85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3C6C92-D42F-4185-BF84-7B2AD518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0305DA-61A4-4E1B-9DDC-D07EBF87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BC55BD-1CB2-4C5A-B638-DD673339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B30AB16A-0300-4836-94B0-AABD42297972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8979D84A-12D4-43AB-BBFC-E7D7F8CFF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CBA011E9-4235-42D6-86FE-EC78AA360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C4D610B5-1FB3-4052-A6EB-429989A75C39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0C8EF11C-E5CE-4F8D-AF53-6E0ED59B2DF6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03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A9B735-EAD5-467F-8ADE-34672561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0CE6FC-E47B-4DF6-B1BE-7DF0C169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498195-FD4E-42EE-88D0-93D88109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5264B6BD-F9EF-49E1-B182-E5D1513A8FA1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E667A8-98A3-426D-AA84-531CFFEF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BB640932-8949-414A-AA65-3A66222BB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61954398-D737-40FF-B396-CB49018655C5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93DBA2E7-9B08-4AE3-8C9E-C02B872744BE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9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01F3A7-1DD2-4DF4-97F0-3060E9D93A32}"/>
              </a:ext>
            </a:extLst>
          </p:cNvPr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974CD6-461A-429D-9462-E6C022F9CF7A}"/>
              </a:ext>
            </a:extLst>
          </p:cNvPr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8838EB7-82D8-44E0-A35F-6D238748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1CBF965-D123-493A-BC4A-BACA0943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DA680A2-8BCE-42E2-95B9-5738ACA0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1418450D-7A28-453E-B8FD-484CE5FB0A91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E72A53CD-0DC1-43B9-B1C9-17CF5AF1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EE6553B0-BAEE-4974-B498-44E4290EA6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A2601DCE-6084-4340-B381-64D833104BCF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2D9451A4-AEF3-4A27-A1DA-7E5C88FE6C56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140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C0A754-D33D-4BD2-9B16-4CBA6482553E}"/>
              </a:ext>
            </a:extLst>
          </p:cNvPr>
          <p:cNvSpPr/>
          <p:nvPr/>
        </p:nvSpPr>
        <p:spPr>
          <a:xfrm>
            <a:off x="1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571716-0858-43A3-95F0-7BBF1808FF78}"/>
              </a:ext>
            </a:extLst>
          </p:cNvPr>
          <p:cNvSpPr/>
          <p:nvPr/>
        </p:nvSpPr>
        <p:spPr>
          <a:xfrm>
            <a:off x="3030539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5A4CB18-CBB5-483D-9E24-B28133BD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1" y="6459540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EAD93B2-9FDF-4963-B44E-EC03A0DF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4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B158209-36C7-4202-9AC0-818A019A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8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C8EFEF-BA56-4C8A-A7D3-C88B70747F83}"/>
              </a:ext>
            </a:extLst>
          </p:cNvPr>
          <p:cNvSpPr/>
          <p:nvPr/>
        </p:nvSpPr>
        <p:spPr>
          <a:xfrm>
            <a:off x="1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F2D50-8EFB-41E4-97AD-0C163653373F}"/>
              </a:ext>
            </a:extLst>
          </p:cNvPr>
          <p:cNvSpPr/>
          <p:nvPr/>
        </p:nvSpPr>
        <p:spPr>
          <a:xfrm>
            <a:off x="1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45AA6B9-4287-4CD3-A943-C479EE56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42D96F4-7108-41F1-92E7-6F5B5884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C29D2A3-34E4-439B-AA05-3C803867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9AB383AB-6D69-4F29-88B2-43536CDD82DF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A95DED74-7ACA-4A89-87B9-72045D169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3EC3021D-9F37-4BA6-B055-827DFA922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D2A4D3E4-1E42-48B4-B4AF-F5BA8A225A0A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52224BD9-B0F9-4EA5-9A4F-4998A5444A61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72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202342-17B0-4970-ABBC-93F80B1CC2EC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9CA6A-79FD-4601-AD52-0A4E674A9AAB}"/>
              </a:ext>
            </a:extLst>
          </p:cNvPr>
          <p:cNvSpPr/>
          <p:nvPr/>
        </p:nvSpPr>
        <p:spPr>
          <a:xfrm>
            <a:off x="0" y="6334127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2FB8D-8269-4E9E-9B70-32B5D432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40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8BC69419-63FC-4165-8635-17A104CFF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5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C01CD-95FC-43A4-A248-4D20CB981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40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rgbClr val="FFFFFF"/>
                </a:solidFill>
                <a:latin typeface="+mn-lt"/>
              </a:defRPr>
            </a:lvl1pPr>
          </a:lstStyle>
          <a:p>
            <a:fld id="{3FB3F637-7BE9-4074-90BB-314B3C6B209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CE130-1CC8-4B85-939F-35FCD751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6" y="6459540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C9EA0-CD7C-42A5-806F-760A292C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9" y="6459540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 smtClean="0">
                <a:solidFill>
                  <a:srgbClr val="FFFFFF"/>
                </a:solidFill>
                <a:latin typeface="+mn-lt"/>
              </a:defRPr>
            </a:lvl1pPr>
          </a:lstStyle>
          <a:p>
            <a:fld id="{1FEC3017-9AAE-477D-A51F-AB9BE02C573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532930-9823-4B22-8AA5-F2450CAEF00E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">
            <a:extLst>
              <a:ext uri="{FF2B5EF4-FFF2-40B4-BE49-F238E27FC236}">
                <a16:creationId xmlns:a16="http://schemas.microsoft.com/office/drawing/2014/main" id="{E9E7902F-ACF1-47F7-A21D-01D4E262F62E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4769DF81-216F-42CA-A1B7-FF92E868D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33E56938-F634-41AE-BAFE-C1D5E5DA9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330C69CE-F07C-4094-8B50-FE97A9D977E5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BDFC8C9E-11FE-496F-98B3-3A4F4EF772A1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51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67866" indent="-67866" algn="l" rtl="0" eaLnBrk="1" fontAlgn="base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6941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425054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rgbClr val="404040"/>
          </a:solidFill>
          <a:latin typeface="+mn-lt"/>
          <a:ea typeface="+mn-ea"/>
          <a:cs typeface="+mn-cs"/>
        </a:defRPr>
      </a:lvl4pPr>
      <a:lvl5pPr marL="698897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Cryogenic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ryogenic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graph.co.uk/news/worldnews/northamerica/usa/11987722/Coroner-finds-woman-who-died-trapped-inside-cryotherapy-chamber-suffocated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news.bbc.co.uk/2/hi/uk_news/scotland/484813.stm" TargetMode="External"/><Relationship Id="rId4" Type="http://schemas.openxmlformats.org/officeDocument/2006/relationships/hyperlink" Target="https://www.nbcnews.com/news/us-news/nevada-spa-worker-suffocated-cryochamber-coroner-rules-n46111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BB1B-75D4-4D9F-BE55-FAE23C7E2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Moment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C2004-263A-4949-855D-CDBBD2192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Asphyxiation hazards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6A6B9-78AF-4C22-BE98-A84F8AA40272}"/>
              </a:ext>
            </a:extLst>
          </p:cNvPr>
          <p:cNvSpPr txBox="1"/>
          <p:nvPr/>
        </p:nvSpPr>
        <p:spPr>
          <a:xfrm>
            <a:off x="1143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en.wikipedia.org/wiki/Cryogenic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0146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8780" y="1540728"/>
            <a:ext cx="5275889" cy="642938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Safety Moment </a:t>
            </a:r>
            <a:br>
              <a:rPr lang="en-US" sz="4000" dirty="0"/>
            </a:br>
            <a:endParaRPr lang="nl-NL" sz="40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8365" r="38916" b="46074"/>
          <a:stretch/>
        </p:blipFill>
        <p:spPr bwMode="auto">
          <a:xfrm>
            <a:off x="629957" y="1862197"/>
            <a:ext cx="5717136" cy="312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30625" y="5195056"/>
            <a:ext cx="587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L of N</a:t>
            </a:r>
            <a:r>
              <a:rPr lang="en-US" baseline="-25000" dirty="0"/>
              <a:t>2</a:t>
            </a:r>
            <a:r>
              <a:rPr lang="en-US" dirty="0"/>
              <a:t> (l) = 0.808 kg = 28.8 mol </a:t>
            </a:r>
            <a:r>
              <a:rPr lang="en-US" dirty="0">
                <a:sym typeface="Wingdings" panose="05000000000000000000" pitchFamily="2" charset="2"/>
              </a:rPr>
              <a:t> PV = </a:t>
            </a:r>
            <a:r>
              <a:rPr lang="en-US" dirty="0" err="1">
                <a:sym typeface="Wingdings" panose="05000000000000000000" pitchFamily="2" charset="2"/>
              </a:rPr>
              <a:t>nRT</a:t>
            </a:r>
            <a:r>
              <a:rPr lang="en-US" dirty="0">
                <a:sym typeface="Wingdings" panose="05000000000000000000" pitchFamily="2" charset="2"/>
              </a:rPr>
              <a:t>  ~ 700 L gas!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23B46-33F8-45AA-BAEC-3A923AE62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4669" y="2944536"/>
            <a:ext cx="1669409" cy="16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3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88254" y="4959761"/>
            <a:ext cx="3716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Referring to the deceased, Professor Hastie said: "This was a person who has worked daily with liquid nitrogen for years.”</a:t>
            </a:r>
            <a:endParaRPr lang="nl-NL" sz="1600" i="1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20741" r="64500" b="9482"/>
          <a:stretch/>
        </p:blipFill>
        <p:spPr bwMode="auto">
          <a:xfrm>
            <a:off x="959928" y="1872977"/>
            <a:ext cx="2147378" cy="3112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76AD7B-9CAF-4C45-B458-1D26D592A051}"/>
              </a:ext>
            </a:extLst>
          </p:cNvPr>
          <p:cNvSpPr/>
          <p:nvPr/>
        </p:nvSpPr>
        <p:spPr>
          <a:xfrm>
            <a:off x="1411666" y="9596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latin typeface="+mj-lt"/>
              </a:rPr>
              <a:t>Safety Moment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EF408-5DD6-4155-8F50-F394B20364DF}"/>
              </a:ext>
            </a:extLst>
          </p:cNvPr>
          <p:cNvSpPr/>
          <p:nvPr/>
        </p:nvSpPr>
        <p:spPr>
          <a:xfrm>
            <a:off x="4257414" y="3893241"/>
            <a:ext cx="48024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 </a:t>
            </a:r>
            <a:endParaRPr lang="en-US" sz="1400" dirty="0"/>
          </a:p>
          <a:p>
            <a:r>
              <a:rPr lang="en-US" sz="1400" dirty="0"/>
              <a:t>…Ake-</a:t>
            </a:r>
            <a:r>
              <a:rPr lang="en-US" sz="1400" dirty="0" err="1"/>
              <a:t>Salvacion</a:t>
            </a:r>
            <a:r>
              <a:rPr lang="en-US" sz="1400" dirty="0"/>
              <a:t> was found crumpled at the bottom of the machine about the size of a phone booth. [She] had texted a friend about a possible nitrogen leak in the machine…</a:t>
            </a:r>
          </a:p>
          <a:p>
            <a:endParaRPr lang="en-US" sz="1400" i="1" dirty="0"/>
          </a:p>
          <a:p>
            <a:r>
              <a:rPr lang="en-US" sz="1400" i="1" dirty="0"/>
              <a:t>"Breathing air with this low level of oxygen can quickly result in unconsciousness and then death," the coroner's office said.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6B803-4C24-4390-9C4B-D88EFF8954CC}"/>
              </a:ext>
            </a:extLst>
          </p:cNvPr>
          <p:cNvSpPr txBox="1"/>
          <p:nvPr/>
        </p:nvSpPr>
        <p:spPr>
          <a:xfrm>
            <a:off x="0" y="6316612"/>
            <a:ext cx="10302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https://www.telegraph.co.uk/news/worldnews/northamerica/usa/11987722/Coroner-finds-woman-who-died-trapped-inside-cryotherapy-chamber-suffocated.html</a:t>
            </a:r>
            <a:endParaRPr lang="en-US" sz="900" dirty="0"/>
          </a:p>
          <a:p>
            <a:r>
              <a:rPr lang="en-US" sz="900" dirty="0">
                <a:hlinkClick r:id="rId4"/>
              </a:rPr>
              <a:t>https://www.nbcnews.com/news/us-news/nevada-spa-worker-suffocated-cryochamber-coroner-rules-n461111</a:t>
            </a:r>
            <a:endParaRPr lang="en-US" sz="900" dirty="0"/>
          </a:p>
          <a:p>
            <a:r>
              <a:rPr lang="en-US" sz="900" dirty="0">
                <a:hlinkClick r:id="rId5"/>
              </a:rPr>
              <a:t>http://news.bbc.co.uk/2/hi/uk_news/scotland/484813.stm</a:t>
            </a:r>
            <a:endParaRPr lang="en-US" sz="900" dirty="0"/>
          </a:p>
          <a:p>
            <a:endParaRPr lang="en-US" sz="900" dirty="0"/>
          </a:p>
          <a:p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99C9A1-BB1D-4DFF-96D8-3F1508D67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666" y="1813719"/>
            <a:ext cx="4875883" cy="1978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87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040" y="2250289"/>
            <a:ext cx="5100304" cy="3355334"/>
          </a:xfrm>
        </p:spPr>
        <p:txBody>
          <a:bodyPr>
            <a:normAutofit/>
          </a:bodyPr>
          <a:lstStyle/>
          <a:p>
            <a:r>
              <a:rPr lang="en-US" sz="1600" b="1" dirty="0"/>
              <a:t>Dangers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Most gases are colorless and odorless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Make sure small spaces are well ventilated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Most people become </a:t>
            </a:r>
            <a:r>
              <a:rPr lang="nl-NL" sz="1600" dirty="0"/>
              <a:t>unconscious at &lt;10% O</a:t>
            </a:r>
            <a:r>
              <a:rPr lang="nl-NL" sz="1600" baseline="-25000" dirty="0"/>
              <a:t>2</a:t>
            </a: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Never take an elevator with full tanks of condensed gases.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Never transport compressed cylinders without caps.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u="sng" dirty="0"/>
              <a:t> Don’t assume other know what they are doing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C3B3AC-5E38-428B-B242-6BF770A2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830" y="284312"/>
            <a:ext cx="7543800" cy="1449387"/>
          </a:xfrm>
        </p:spPr>
        <p:txBody>
          <a:bodyPr>
            <a:normAutofit/>
          </a:bodyPr>
          <a:lstStyle/>
          <a:p>
            <a:r>
              <a:rPr lang="en-US" sz="4000" dirty="0"/>
              <a:t>Safety Moment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DDA6E-EEA9-4378-B899-A7B91E664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45"/>
          <a:stretch/>
        </p:blipFill>
        <p:spPr>
          <a:xfrm>
            <a:off x="5234730" y="3863595"/>
            <a:ext cx="3145872" cy="1225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995607-653C-4ED3-AB71-F2F61632B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97"/>
          <a:stretch/>
        </p:blipFill>
        <p:spPr>
          <a:xfrm>
            <a:off x="5058503" y="2381686"/>
            <a:ext cx="3640940" cy="12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09504"/>
      </p:ext>
    </p:extLst>
  </p:cSld>
  <p:clrMapOvr>
    <a:masterClrMapping/>
  </p:clrMapOvr>
</p:sld>
</file>

<file path=ppt/theme/theme1.xml><?xml version="1.0" encoding="utf-8"?>
<a:theme xmlns:a="http://schemas.openxmlformats.org/drawingml/2006/main" name="Safety -Moment -Template">
  <a:themeElements>
    <a:clrScheme name="Custom 2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F7F7F"/>
      </a:accent1>
      <a:accent2>
        <a:srgbClr val="00206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ty -Moment -Template" id="{0F7AC10F-FCE9-4F88-9A52-29D6A956B3AC}" vid="{A936655B-3620-4CA9-B08D-D2C35686BE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Safety -Moment -Template</Template>
  <TotalTime>17</TotalTime>
  <Words>238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Courier New</vt:lpstr>
      <vt:lpstr>Wingdings</vt:lpstr>
      <vt:lpstr>Safety -Moment -Template</vt:lpstr>
      <vt:lpstr>Safety Moment</vt:lpstr>
      <vt:lpstr> Safety Moment  </vt:lpstr>
      <vt:lpstr>PowerPoint Presentation</vt:lpstr>
      <vt:lpstr>Safety Moment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Moment –  Asphyxiation hazards</dc:title>
  <dc:creator>Szewczyk, Suzanne</dc:creator>
  <cp:lastModifiedBy>Szewczyk, Suzanne</cp:lastModifiedBy>
  <cp:revision>4</cp:revision>
  <dcterms:created xsi:type="dcterms:W3CDTF">2018-03-16T20:53:14Z</dcterms:created>
  <dcterms:modified xsi:type="dcterms:W3CDTF">2018-03-17T17:17:44Z</dcterms:modified>
</cp:coreProperties>
</file>