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9B8E91-450E-4CF1-9F96-D30743888B1D}"/>
              </a:ext>
            </a:extLst>
          </p:cNvPr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D3A8F-5CC8-4EFF-82DC-9DC96034004A}"/>
              </a:ext>
            </a:extLst>
          </p:cNvPr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3B4C68-56B2-4887-BEF1-29220D815381}"/>
              </a:ext>
            </a:extLst>
          </p:cNvPr>
          <p:cNvCxnSpPr/>
          <p:nvPr/>
        </p:nvCxnSpPr>
        <p:spPr>
          <a:xfrm>
            <a:off x="906464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564765-8432-4EF6-B39F-CFA604A9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4C686F-A259-4778-B7D5-33B41DB8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DFD825-7158-4112-AFDE-2BBAD609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CDE5B73A-A00F-40A0-83D9-720A5316ED93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906B3A1E-B902-47C6-BBC9-904EFFA1E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CEEF300B-8331-4E59-9C86-C2DFE85DD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7197B0C1-6678-4D12-B429-E300FDAA7110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EF53B47A-4FBE-44A0-B5DB-80D6A8FFA662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049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C297-158C-4A9B-B0DC-E2663E0A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A508-B878-4244-80B7-65D0F887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C48E-AEA6-49C5-A2B9-001E9210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1DE62-F69A-47B7-9943-9941575E6255}"/>
              </a:ext>
            </a:extLst>
          </p:cNvPr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88177-14F5-4DBC-B13A-A03CE067AF34}"/>
              </a:ext>
            </a:extLst>
          </p:cNvPr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3BED5A0-2373-4461-82CB-44052874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CDDEB7-D66B-42E9-9746-AC5E1AB3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20492D-8D8A-4D65-A2FF-8B10EFD0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3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F0B04-C41F-47E4-A4B1-0D65EBB7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C4D6-FAD7-48F8-8A63-7CF42BF8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CE4D8-5A3A-4F41-9F46-BF49EE08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9D78980A-3ABC-4B1F-B530-EC96C7A0BB07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5DCBA87A-4CD9-4BA0-B88F-81EAE8F1C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8C4603D7-0057-4403-8510-EA240742C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0F0FB82C-130F-4F55-839C-E552BEE563BB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D741EC97-AD55-4F13-A46C-B19C7E786B76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986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844339-2FBD-4D9D-B29B-23188A4E665F}"/>
              </a:ext>
            </a:extLst>
          </p:cNvPr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90164-A8B9-4019-99FE-13D9F5BCD539}"/>
              </a:ext>
            </a:extLst>
          </p:cNvPr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CFC637-4EE6-4C41-8567-F36C7573A296}"/>
              </a:ext>
            </a:extLst>
          </p:cNvPr>
          <p:cNvCxnSpPr/>
          <p:nvPr/>
        </p:nvCxnSpPr>
        <p:spPr>
          <a:xfrm>
            <a:off x="906464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983D3-0AE5-47BF-933F-6508686C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B3E308-83CF-4AB0-9A8D-1C987D75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70D1F0-6099-439D-80C1-1B182F3E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2A0CD274-FEAD-4D63-AB79-F9E3AEC87432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268EF8B6-B3CC-4039-B90B-8B312EDCC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7014464A-61DE-4255-AE93-32637B2E8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69BB3136-CE05-42A8-BA89-CC51BD11E8CA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52E1D92C-6A6F-42AE-A3AD-892B3D4F971D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154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1316ED-DADB-4B0F-881B-749D7987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0BFD76-6C90-48EE-A8D6-6CFEC791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F610CF-7388-4C52-99ED-303DF3CB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15">
            <a:extLst>
              <a:ext uri="{FF2B5EF4-FFF2-40B4-BE49-F238E27FC236}">
                <a16:creationId xmlns:a16="http://schemas.microsoft.com/office/drawing/2014/main" id="{4247F517-545F-4D73-9B7C-B021997722EC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FB9BB795-A6CB-4EA1-BCED-6EDC6C016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CC7D1A2D-A1E2-48DA-A076-4D17FCBA4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A2C4BB79-1B86-4F03-9DDE-81D4EF512570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338091FB-7AE7-4202-B4B7-031126CDCCA4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00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3C6C92-D42F-4185-BF84-7B2AD518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0305DA-61A4-4E1B-9DDC-D07EBF87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BC55BD-1CB2-4C5A-B638-DD673339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B30AB16A-0300-4836-94B0-AABD42297972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8979D84A-12D4-43AB-BBFC-E7D7F8CFF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CBA011E9-4235-42D6-86FE-EC78AA360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C4D610B5-1FB3-4052-A6EB-429989A75C39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0C8EF11C-E5CE-4F8D-AF53-6E0ED59B2DF6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533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A9B735-EAD5-467F-8ADE-34672561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0CE6FC-E47B-4DF6-B1BE-7DF0C169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498195-FD4E-42EE-88D0-93D88109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5264B6BD-F9EF-49E1-B182-E5D1513A8FA1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E667A8-98A3-426D-AA84-531CFFEF6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BB640932-8949-414A-AA65-3A66222BB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61954398-D737-40FF-B396-CB49018655C5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93DBA2E7-9B08-4AE3-8C9E-C02B872744BE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443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01F3A7-1DD2-4DF4-97F0-3060E9D93A32}"/>
              </a:ext>
            </a:extLst>
          </p:cNvPr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974CD6-461A-429D-9462-E6C022F9CF7A}"/>
              </a:ext>
            </a:extLst>
          </p:cNvPr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8838EB7-82D8-44E0-A35F-6D238748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1CBF965-D123-493A-BC4A-BACA0943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DA680A2-8BCE-42E2-95B9-5738ACA0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1418450D-7A28-453E-B8FD-484CE5FB0A91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E72A53CD-0DC1-43B9-B1C9-17CF5AF1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EE6553B0-BAEE-4974-B498-44E4290EA6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A2601DCE-6084-4340-B381-64D833104BCF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2D9451A4-AEF3-4A27-A1DA-7E5C88FE6C56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3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C0A754-D33D-4BD2-9B16-4CBA6482553E}"/>
              </a:ext>
            </a:extLst>
          </p:cNvPr>
          <p:cNvSpPr/>
          <p:nvPr/>
        </p:nvSpPr>
        <p:spPr>
          <a:xfrm>
            <a:off x="1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571716-0858-43A3-95F0-7BBF1808FF78}"/>
              </a:ext>
            </a:extLst>
          </p:cNvPr>
          <p:cNvSpPr/>
          <p:nvPr/>
        </p:nvSpPr>
        <p:spPr>
          <a:xfrm>
            <a:off x="3030539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5A4CB18-CBB5-483D-9E24-B28133BD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1" y="6459540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EAD93B2-9FDF-4963-B44E-EC03A0DF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4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B158209-36C7-4202-9AC0-818A019A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C8EFEF-BA56-4C8A-A7D3-C88B70747F83}"/>
              </a:ext>
            </a:extLst>
          </p:cNvPr>
          <p:cNvSpPr/>
          <p:nvPr/>
        </p:nvSpPr>
        <p:spPr>
          <a:xfrm>
            <a:off x="1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F2D50-8EFB-41E4-97AD-0C163653373F}"/>
              </a:ext>
            </a:extLst>
          </p:cNvPr>
          <p:cNvSpPr/>
          <p:nvPr/>
        </p:nvSpPr>
        <p:spPr>
          <a:xfrm>
            <a:off x="1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45AA6B9-4287-4CD3-A943-C479EE56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42D96F4-7108-41F1-92E7-6F5B5884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C29D2A3-34E4-439B-AA05-3C803867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9AB383AB-6D69-4F29-88B2-43536CDD82DF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A95DED74-7ACA-4A89-87B9-72045D169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3EC3021D-9F37-4BA6-B055-827DFA922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D2A4D3E4-1E42-48B4-B4AF-F5BA8A225A0A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52224BD9-B0F9-4EA5-9A4F-4998A5444A61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037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202342-17B0-4970-ABBC-93F80B1CC2EC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9CA6A-79FD-4601-AD52-0A4E674A9AAB}"/>
              </a:ext>
            </a:extLst>
          </p:cNvPr>
          <p:cNvSpPr/>
          <p:nvPr/>
        </p:nvSpPr>
        <p:spPr>
          <a:xfrm>
            <a:off x="0" y="6334127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2FB8D-8269-4E9E-9B70-32B5D432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40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8BC69419-63FC-4165-8635-17A104CFF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5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C01CD-95FC-43A4-A248-4D20CB981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40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rgbClr val="FFFFFF"/>
                </a:solidFill>
                <a:latin typeface="+mn-lt"/>
              </a:defRPr>
            </a:lvl1pPr>
          </a:lstStyle>
          <a:p>
            <a:fld id="{7AE282CC-9A2A-42C7-8152-AF601B76C1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CE130-1CC8-4B85-939F-35FCD751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6" y="6459540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C9EA0-CD7C-42A5-806F-760A292C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9" y="6459540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 smtClean="0">
                <a:solidFill>
                  <a:srgbClr val="FFFFFF"/>
                </a:solidFill>
                <a:latin typeface="+mn-lt"/>
              </a:defRPr>
            </a:lvl1pPr>
          </a:lstStyle>
          <a:p>
            <a:fld id="{B8C4731A-55CD-4EB3-AE82-9EE3F66169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532930-9823-4B22-8AA5-F2450CAEF00E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">
            <a:extLst>
              <a:ext uri="{FF2B5EF4-FFF2-40B4-BE49-F238E27FC236}">
                <a16:creationId xmlns:a16="http://schemas.microsoft.com/office/drawing/2014/main" id="{E9E7902F-ACF1-47F7-A21D-01D4E262F62E}"/>
              </a:ext>
            </a:extLst>
          </p:cNvPr>
          <p:cNvGrpSpPr>
            <a:grpSpLocks/>
          </p:cNvGrpSpPr>
          <p:nvPr/>
        </p:nvGrpSpPr>
        <p:grpSpPr bwMode="auto">
          <a:xfrm>
            <a:off x="0" y="-293688"/>
            <a:ext cx="9396413" cy="2093913"/>
            <a:chOff x="0" y="-294214"/>
            <a:chExt cx="9395670" cy="2095183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4769DF81-216F-42CA-A1B7-FF92E868D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70" y="-294214"/>
              <a:ext cx="1905000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33E56938-F634-41AE-BAFE-C1D5E5DA9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8988"/>
              <a:ext cx="1542525" cy="1809957"/>
              <a:chOff x="0" y="-8988"/>
              <a:chExt cx="1542525" cy="1809957"/>
            </a:xfrm>
          </p:grpSpPr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330C69CE-F07C-4094-8B50-FE97A9D977E5}"/>
                  </a:ext>
                </a:extLst>
              </p:cNvPr>
              <p:cNvSpPr/>
              <p:nvPr/>
            </p:nvSpPr>
            <p:spPr>
              <a:xfrm rot="5400000">
                <a:off x="-132372" y="125670"/>
                <a:ext cx="1807671" cy="154292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BDFC8C9E-11FE-496F-98B3-3A4F4EF772A1}"/>
                  </a:ext>
                </a:extLst>
              </p:cNvPr>
              <p:cNvSpPr/>
              <p:nvPr/>
            </p:nvSpPr>
            <p:spPr>
              <a:xfrm rot="5400000">
                <a:off x="-87719" y="79428"/>
                <a:ext cx="1204056" cy="1028619"/>
              </a:xfrm>
              <a:prstGeom prst="rt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249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67866" indent="-67866" algn="l" rtl="0" eaLnBrk="1" fontAlgn="base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6941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425054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rgbClr val="404040"/>
          </a:solidFill>
          <a:latin typeface="+mn-lt"/>
          <a:ea typeface="+mn-ea"/>
          <a:cs typeface="+mn-cs"/>
        </a:defRPr>
      </a:lvl4pPr>
      <a:lvl5pPr marL="698897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tymoment.net/2009/09/osha-describes-silica-control-for-construc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National_Institute_for_Occupational_Safety_and_Health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en.wikipedia.org/wiki/Usage_of_personal_protective_equipment" TargetMode="External"/><Relationship Id="rId7" Type="http://schemas.openxmlformats.org/officeDocument/2006/relationships/hyperlink" Target="http://ajishnavigator.blogspot.com/2011/10/scba.html" TargetMode="External"/><Relationship Id="rId12" Type="http://schemas.openxmlformats.org/officeDocument/2006/relationships/hyperlink" Target="https://biology.stackexchange.com/questions/21939/ebola-cleaning-of-protective-sui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9.gif"/><Relationship Id="rId5" Type="http://schemas.openxmlformats.org/officeDocument/2006/relationships/hyperlink" Target="http://outdoors.stackexchange.com/questions/10891/what-respirator-should-i-get-for-urbex" TargetMode="External"/><Relationship Id="rId10" Type="http://schemas.openxmlformats.org/officeDocument/2006/relationships/hyperlink" Target="https://chem.libretexts.org/Core/Physical_and_Theoretical_Chemistry/Equilibria/Case_Studies/Case_Study%3A_The_Bends" TargetMode="External"/><Relationship Id="rId4" Type="http://schemas.openxmlformats.org/officeDocument/2006/relationships/image" Target="../media/image6.jp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14E2-E26C-4316-A70F-FF906D720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50" dirty="0"/>
              <a:t>Safety Moment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A76DC-6C52-4138-A4B8-3C6C38729E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Respiratory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31053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1E28-053D-444C-BE7D-A803E1D1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D5A2-D5BB-4EFB-B036-FD132DE4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2241948"/>
            <a:ext cx="3349101" cy="301704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Air Contaminants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Gasses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Vapor (gaseous liquid)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Dust (particles of a solid)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Fumes (condensed of volatile solids)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Mist (atomization of a liquid)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8865BD-73C1-44D5-8907-4A727F1310E9}"/>
              </a:ext>
            </a:extLst>
          </p:cNvPr>
          <p:cNvSpPr txBox="1">
            <a:spLocks/>
          </p:cNvSpPr>
          <p:nvPr/>
        </p:nvSpPr>
        <p:spPr bwMode="auto">
          <a:xfrm>
            <a:off x="4774588" y="2256095"/>
            <a:ext cx="3349101" cy="301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anchor="t" anchorCtr="0" compatLnSpc="1">
            <a:prstTxWarp prst="textNoShape">
              <a:avLst/>
            </a:prstTxWarp>
          </a:bodyPr>
          <a:lstStyle>
            <a:lvl1pPr marL="90488" indent="-9048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/>
              <a:t>In selecting proper protection consider:</a:t>
            </a:r>
          </a:p>
          <a:p>
            <a:r>
              <a:rPr lang="en-US" sz="1500" dirty="0"/>
              <a:t>• Oxygen levels</a:t>
            </a:r>
          </a:p>
          <a:p>
            <a:r>
              <a:rPr lang="en-US" sz="1500" dirty="0"/>
              <a:t>• Form and concentration of contaminant</a:t>
            </a:r>
          </a:p>
          <a:p>
            <a:r>
              <a:rPr lang="en-US" sz="1500" dirty="0"/>
              <a:t>• Permissible Exposure Limits (PELs) from OSHA</a:t>
            </a:r>
          </a:p>
          <a:p>
            <a:pPr lvl="1"/>
            <a:r>
              <a:rPr lang="en-US" sz="1300" u="sng" dirty="0">
                <a:solidFill>
                  <a:srgbClr val="0070C0"/>
                </a:solidFill>
              </a:rPr>
              <a:t>https://www.osha.gov/dsg/annotated-pels/tablez-1.html</a:t>
            </a:r>
          </a:p>
          <a:p>
            <a:r>
              <a:rPr lang="en-US" sz="1500" dirty="0"/>
              <a:t>• Recommended Exposure Level (NIOSH)</a:t>
            </a:r>
          </a:p>
          <a:p>
            <a:pPr lvl="1"/>
            <a:r>
              <a:rPr lang="en-US" sz="1300" u="sng" dirty="0">
                <a:solidFill>
                  <a:srgbClr val="0070C0"/>
                </a:solidFill>
              </a:rPr>
              <a:t>https://www.cdc.gov/niosh/docs/87-116</a:t>
            </a:r>
            <a:r>
              <a:rPr lang="en-US" sz="1300" dirty="0"/>
              <a:t>/</a:t>
            </a:r>
          </a:p>
          <a:p>
            <a:r>
              <a:rPr lang="en-US" sz="1500" b="1" dirty="0">
                <a:solidFill>
                  <a:srgbClr val="C00000"/>
                </a:solidFill>
              </a:rPr>
              <a:t>Consult your EHS department for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45213-1D9E-48FC-A8E2-2F2DB35C0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269" y="4849915"/>
            <a:ext cx="1819201" cy="1033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C8C6E-DE18-40B4-87F9-463E9321D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37410" y="5484909"/>
            <a:ext cx="2286000" cy="782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BD699A-16B4-4A9C-BAA3-5A927C97D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6" y="4451272"/>
            <a:ext cx="1371781" cy="10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0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53C7-5D86-4036-BE90-03C77BCE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Respirators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36EAA-30E8-45A8-B68F-EC1836D84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46265"/>
            <a:ext cx="7543800" cy="4022725"/>
          </a:xfrm>
        </p:spPr>
        <p:txBody>
          <a:bodyPr/>
          <a:lstStyle/>
          <a:p>
            <a:r>
              <a:rPr lang="en-US" b="1" dirty="0"/>
              <a:t>Air Purifying-Respirator (APR) –</a:t>
            </a:r>
            <a:r>
              <a:rPr lang="en-US" dirty="0"/>
              <a:t>filters out specific contaminants by both mechanical (physical) and chemical means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Air-Suppling – </a:t>
            </a:r>
            <a:r>
              <a:rPr lang="en-US" dirty="0"/>
              <a:t>Necessary for O</a:t>
            </a:r>
            <a:r>
              <a:rPr lang="en-US" baseline="-25000" dirty="0"/>
              <a:t>2</a:t>
            </a:r>
            <a:r>
              <a:rPr lang="en-US" dirty="0"/>
              <a:t> deficient environments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2BED4-86CF-4366-9EB6-09C309DB0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8815" y="2361083"/>
            <a:ext cx="1163372" cy="1275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1EA82-9A3E-45F4-B44E-40F9B2E48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65319" y="2455662"/>
            <a:ext cx="1085850" cy="1085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B0450C-C844-46E4-9D21-3D1A3177C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1898" y="4448094"/>
            <a:ext cx="1428750" cy="1428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485D3D-D574-444B-8457-8C5A3DA774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73753" y="4542089"/>
            <a:ext cx="2333729" cy="11808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A9CEF0-E620-4301-973B-80996FC22A6F}"/>
              </a:ext>
            </a:extLst>
          </p:cNvPr>
          <p:cNvSpPr txBox="1"/>
          <p:nvPr/>
        </p:nvSpPr>
        <p:spPr>
          <a:xfrm>
            <a:off x="276081" y="5722956"/>
            <a:ext cx="4459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Self-contained breathing apparatus (SCBA)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D1152-8314-4875-96EF-6EA7FF4FE650}"/>
              </a:ext>
            </a:extLst>
          </p:cNvPr>
          <p:cNvSpPr txBox="1"/>
          <p:nvPr/>
        </p:nvSpPr>
        <p:spPr>
          <a:xfrm>
            <a:off x="3826051" y="5722956"/>
            <a:ext cx="542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Self-contained </a:t>
            </a:r>
            <a:r>
              <a:rPr lang="en-US" sz="1400" i="1" dirty="0"/>
              <a:t>underwater</a:t>
            </a:r>
            <a:r>
              <a:rPr lang="en-US" sz="1400" dirty="0"/>
              <a:t> breathing apparatus (SCUBA)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4B576F-05B7-4807-8F31-1B50A162BA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490149" y="2361083"/>
            <a:ext cx="1275010" cy="12750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105719-F912-48EB-B166-ECF7169DB7E7}"/>
              </a:ext>
            </a:extLst>
          </p:cNvPr>
          <p:cNvSpPr txBox="1"/>
          <p:nvPr/>
        </p:nvSpPr>
        <p:spPr>
          <a:xfrm>
            <a:off x="4655540" y="3638887"/>
            <a:ext cx="1526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Full face piece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5B2AF4-F0D7-4BBB-8890-A07710818941}"/>
              </a:ext>
            </a:extLst>
          </p:cNvPr>
          <p:cNvSpPr txBox="1"/>
          <p:nvPr/>
        </p:nvSpPr>
        <p:spPr>
          <a:xfrm>
            <a:off x="1799031" y="3598118"/>
            <a:ext cx="1526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Half masks</a:t>
            </a:r>
          </a:p>
        </p:txBody>
      </p:sp>
    </p:spTree>
    <p:extLst>
      <p:ext uri="{BB962C8B-B14F-4D97-AF65-F5344CB8AC3E}">
        <p14:creationId xmlns:p14="http://schemas.microsoft.com/office/powerpoint/2010/main" val="1052436915"/>
      </p:ext>
    </p:extLst>
  </p:cSld>
  <p:clrMapOvr>
    <a:masterClrMapping/>
  </p:clrMapOvr>
</p:sld>
</file>

<file path=ppt/theme/theme1.xml><?xml version="1.0" encoding="utf-8"?>
<a:theme xmlns:a="http://schemas.openxmlformats.org/drawingml/2006/main" name="Safety -Moment -Template">
  <a:themeElements>
    <a:clrScheme name="Custom 2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F7F7F"/>
      </a:accent1>
      <a:accent2>
        <a:srgbClr val="00206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ty -Moment -Template" id="{0F7AC10F-FCE9-4F88-9A52-29D6A956B3AC}" vid="{A936655B-3620-4CA9-B08D-D2C35686BE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Safety -Moment -Template</Template>
  <TotalTime>53</TotalTime>
  <Words>154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Wingdings</vt:lpstr>
      <vt:lpstr>Safety -Moment -Template</vt:lpstr>
      <vt:lpstr>Safety Moment</vt:lpstr>
      <vt:lpstr>Respiratory Protection</vt:lpstr>
      <vt:lpstr>Types of Respirators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Moment</dc:title>
  <dc:creator>Szewczyk, Suzanne</dc:creator>
  <cp:lastModifiedBy>Szewczyk, Suzanne</cp:lastModifiedBy>
  <cp:revision>5</cp:revision>
  <dcterms:created xsi:type="dcterms:W3CDTF">2018-03-20T20:49:58Z</dcterms:created>
  <dcterms:modified xsi:type="dcterms:W3CDTF">2018-03-20T21:43:42Z</dcterms:modified>
</cp:coreProperties>
</file>