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9B8E91-450E-4CF1-9F96-D30743888B1D}"/>
              </a:ext>
            </a:extLst>
          </p:cNvPr>
          <p:cNvSpPr/>
          <p:nvPr/>
        </p:nvSpPr>
        <p:spPr>
          <a:xfrm>
            <a:off x="3176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D3A8F-5CC8-4EFF-82DC-9DC96034004A}"/>
              </a:ext>
            </a:extLst>
          </p:cNvPr>
          <p:cNvSpPr/>
          <p:nvPr/>
        </p:nvSpPr>
        <p:spPr>
          <a:xfrm>
            <a:off x="1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A3B4C68-56B2-4887-BEF1-29220D815381}"/>
              </a:ext>
            </a:extLst>
          </p:cNvPr>
          <p:cNvCxnSpPr/>
          <p:nvPr/>
        </p:nvCxnSpPr>
        <p:spPr>
          <a:xfrm>
            <a:off x="906464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5564765-8432-4EF6-B39F-CFA604A9D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85F3E7-8A56-4F16-A2A0-A837065642FA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E4C686F-A259-4778-B7D5-33B41DB87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2DFD825-7158-4112-AFDE-2BBAD6091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F7FF9-DBF4-4D7E-9C0B-0209A7BACB3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>
            <a:extLst>
              <a:ext uri="{FF2B5EF4-FFF2-40B4-BE49-F238E27FC236}">
                <a16:creationId xmlns:a16="http://schemas.microsoft.com/office/drawing/2014/main" id="{CDE5B73A-A00F-40A0-83D9-720A5316ED93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1" name="Picture 6">
              <a:extLst>
                <a:ext uri="{FF2B5EF4-FFF2-40B4-BE49-F238E27FC236}">
                  <a16:creationId xmlns:a16="http://schemas.microsoft.com/office/drawing/2014/main" id="{906B3A1E-B902-47C6-BBC9-904EFFA1EB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14">
              <a:extLst>
                <a:ext uri="{FF2B5EF4-FFF2-40B4-BE49-F238E27FC236}">
                  <a16:creationId xmlns:a16="http://schemas.microsoft.com/office/drawing/2014/main" id="{CEEF300B-8331-4E59-9C86-C2DFE85DD2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7197B0C1-6678-4D12-B429-E300FDAA7110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EF53B47A-4FBE-44A0-B5DB-80D6A8FFA662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9052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4C297-158C-4A9B-B0DC-E2663E0A6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85F3E7-8A56-4F16-A2A0-A837065642FA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EA508-B878-4244-80B7-65D0F8876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4C48E-AEA6-49C5-A2B9-001E92107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F7FF9-DBF4-4D7E-9C0B-0209A7BAC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E1DE62-F69A-47B7-9943-9941575E6255}"/>
              </a:ext>
            </a:extLst>
          </p:cNvPr>
          <p:cNvSpPr/>
          <p:nvPr/>
        </p:nvSpPr>
        <p:spPr>
          <a:xfrm>
            <a:off x="3176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D88177-14F5-4DBC-B13A-A03CE067AF34}"/>
              </a:ext>
            </a:extLst>
          </p:cNvPr>
          <p:cNvSpPr/>
          <p:nvPr/>
        </p:nvSpPr>
        <p:spPr>
          <a:xfrm>
            <a:off x="1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3BED5A0-2373-4461-82CB-440528742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85F3E7-8A56-4F16-A2A0-A837065642FA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7CDDEB7-D66B-42E9-9746-AC5E1AB35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E20492D-8D8A-4D65-A2FF-8B10EFD0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F7FF9-DBF4-4D7E-9C0B-0209A7BAC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8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F0B04-C41F-47E4-A4B1-0D65EBB73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85F3E7-8A56-4F16-A2A0-A837065642FA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8C4D6-FAD7-48F8-8A63-7CF42BF8A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CE4D8-5A3A-4F41-9F46-BF49EE082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F7FF9-DBF4-4D7E-9C0B-0209A7BACB3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5">
            <a:extLst>
              <a:ext uri="{FF2B5EF4-FFF2-40B4-BE49-F238E27FC236}">
                <a16:creationId xmlns:a16="http://schemas.microsoft.com/office/drawing/2014/main" id="{9D78980A-3ABC-4B1F-B530-EC96C7A0BB07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8" name="Picture 6">
              <a:extLst>
                <a:ext uri="{FF2B5EF4-FFF2-40B4-BE49-F238E27FC236}">
                  <a16:creationId xmlns:a16="http://schemas.microsoft.com/office/drawing/2014/main" id="{5DCBA87A-4CD9-4BA0-B88F-81EAE8F1C3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14">
              <a:extLst>
                <a:ext uri="{FF2B5EF4-FFF2-40B4-BE49-F238E27FC236}">
                  <a16:creationId xmlns:a16="http://schemas.microsoft.com/office/drawing/2014/main" id="{8C4603D7-0057-4403-8510-EA240742C3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0F0FB82C-130F-4F55-839C-E552BEE563BB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1" name="Right Triangle 10">
                <a:extLst>
                  <a:ext uri="{FF2B5EF4-FFF2-40B4-BE49-F238E27FC236}">
                    <a16:creationId xmlns:a16="http://schemas.microsoft.com/office/drawing/2014/main" id="{D741EC97-AD55-4F13-A46C-B19C7E786B76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09557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8844339-2FBD-4D9D-B29B-23188A4E665F}"/>
              </a:ext>
            </a:extLst>
          </p:cNvPr>
          <p:cNvSpPr/>
          <p:nvPr/>
        </p:nvSpPr>
        <p:spPr>
          <a:xfrm>
            <a:off x="3176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290164-A8B9-4019-99FE-13D9F5BCD539}"/>
              </a:ext>
            </a:extLst>
          </p:cNvPr>
          <p:cNvSpPr/>
          <p:nvPr/>
        </p:nvSpPr>
        <p:spPr>
          <a:xfrm>
            <a:off x="1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1CFC637-4EE6-4C41-8567-F36C7573A296}"/>
              </a:ext>
            </a:extLst>
          </p:cNvPr>
          <p:cNvCxnSpPr/>
          <p:nvPr/>
        </p:nvCxnSpPr>
        <p:spPr>
          <a:xfrm>
            <a:off x="906464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EC983D3-0AE5-47BF-933F-6508686C8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85F3E7-8A56-4F16-A2A0-A837065642FA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6B3E308-83CF-4AB0-9A8D-1C987D75F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370D1F0-6099-439D-80C1-1B182F3EC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F7FF9-DBF4-4D7E-9C0B-0209A7BACB3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>
            <a:extLst>
              <a:ext uri="{FF2B5EF4-FFF2-40B4-BE49-F238E27FC236}">
                <a16:creationId xmlns:a16="http://schemas.microsoft.com/office/drawing/2014/main" id="{2A0CD274-FEAD-4D63-AB79-F9E3AEC87432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1" name="Picture 6">
              <a:extLst>
                <a:ext uri="{FF2B5EF4-FFF2-40B4-BE49-F238E27FC236}">
                  <a16:creationId xmlns:a16="http://schemas.microsoft.com/office/drawing/2014/main" id="{268EF8B6-B3CC-4039-B90B-8B312EDCC2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14">
              <a:extLst>
                <a:ext uri="{FF2B5EF4-FFF2-40B4-BE49-F238E27FC236}">
                  <a16:creationId xmlns:a16="http://schemas.microsoft.com/office/drawing/2014/main" id="{7014464A-61DE-4255-AE93-32637B2E89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69BB3136-CE05-42A8-BA89-CC51BD11E8CA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52E1D92C-6A6F-42AE-A3AD-892B3D4F971D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3772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7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E1316ED-DADB-4B0F-881B-749D79877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85F3E7-8A56-4F16-A2A0-A837065642FA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60BFD76-6C90-48EE-A8D6-6CFEC791F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F610CF-7388-4C52-99ED-303DF3CBB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F7FF9-DBF4-4D7E-9C0B-0209A7BACB30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15">
            <a:extLst>
              <a:ext uri="{FF2B5EF4-FFF2-40B4-BE49-F238E27FC236}">
                <a16:creationId xmlns:a16="http://schemas.microsoft.com/office/drawing/2014/main" id="{4247F517-545F-4D73-9B7C-B021997722EC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0" name="Picture 6">
              <a:extLst>
                <a:ext uri="{FF2B5EF4-FFF2-40B4-BE49-F238E27FC236}">
                  <a16:creationId xmlns:a16="http://schemas.microsoft.com/office/drawing/2014/main" id="{FB9BB795-A6CB-4EA1-BCED-6EDC6C016C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" name="Group 14">
              <a:extLst>
                <a:ext uri="{FF2B5EF4-FFF2-40B4-BE49-F238E27FC236}">
                  <a16:creationId xmlns:a16="http://schemas.microsoft.com/office/drawing/2014/main" id="{CC7D1A2D-A1E2-48DA-A076-4D17FCBA4D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2" name="Right Triangle 11">
                <a:extLst>
                  <a:ext uri="{FF2B5EF4-FFF2-40B4-BE49-F238E27FC236}">
                    <a16:creationId xmlns:a16="http://schemas.microsoft.com/office/drawing/2014/main" id="{A2C4BB79-1B86-4F03-9DDE-81D4EF512570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338091FB-7AE7-4202-B4B7-031126CDCCA4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845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D3C6C92-D42F-4185-BF84-7B2AD518A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85F3E7-8A56-4F16-A2A0-A837065642FA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60305DA-61A4-4E1B-9DDC-D07EBF87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DBC55BD-1CB2-4C5A-B638-DD6733393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F7FF9-DBF4-4D7E-9C0B-0209A7BACB30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5">
            <a:extLst>
              <a:ext uri="{FF2B5EF4-FFF2-40B4-BE49-F238E27FC236}">
                <a16:creationId xmlns:a16="http://schemas.microsoft.com/office/drawing/2014/main" id="{B30AB16A-0300-4836-94B0-AABD42297972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2" name="Picture 6">
              <a:extLst>
                <a:ext uri="{FF2B5EF4-FFF2-40B4-BE49-F238E27FC236}">
                  <a16:creationId xmlns:a16="http://schemas.microsoft.com/office/drawing/2014/main" id="{8979D84A-12D4-43AB-BBFC-E7D7F8CFF9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" name="Group 14">
              <a:extLst>
                <a:ext uri="{FF2B5EF4-FFF2-40B4-BE49-F238E27FC236}">
                  <a16:creationId xmlns:a16="http://schemas.microsoft.com/office/drawing/2014/main" id="{CBA011E9-4235-42D6-86FE-EC78AA3604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C4D610B5-1FB3-4052-A6EB-429989A75C39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5" name="Right Triangle 14">
                <a:extLst>
                  <a:ext uri="{FF2B5EF4-FFF2-40B4-BE49-F238E27FC236}">
                    <a16:creationId xmlns:a16="http://schemas.microsoft.com/office/drawing/2014/main" id="{0C8EF11C-E5CE-4F8D-AF53-6E0ED59B2DF6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18455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EA9B735-EAD5-467F-8ADE-346725616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85F3E7-8A56-4F16-A2A0-A837065642FA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20CE6FC-E47B-4DF6-B1BE-7DF0C1690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7498195-FD4E-42EE-88D0-93D88109D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F7FF9-DBF4-4D7E-9C0B-0209A7BACB30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15">
            <a:extLst>
              <a:ext uri="{FF2B5EF4-FFF2-40B4-BE49-F238E27FC236}">
                <a16:creationId xmlns:a16="http://schemas.microsoft.com/office/drawing/2014/main" id="{5264B6BD-F9EF-49E1-B182-E5D1513A8FA1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2E667A8-98A3-426D-AA84-531CFFEF65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oup 14">
              <a:extLst>
                <a:ext uri="{FF2B5EF4-FFF2-40B4-BE49-F238E27FC236}">
                  <a16:creationId xmlns:a16="http://schemas.microsoft.com/office/drawing/2014/main" id="{BB640932-8949-414A-AA65-3A66222BB7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9" name="Right Triangle 8">
                <a:extLst>
                  <a:ext uri="{FF2B5EF4-FFF2-40B4-BE49-F238E27FC236}">
                    <a16:creationId xmlns:a16="http://schemas.microsoft.com/office/drawing/2014/main" id="{61954398-D737-40FF-B396-CB49018655C5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93DBA2E7-9B08-4AE3-8C9E-C02B872744BE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11109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C01F3A7-1DD2-4DF4-97F0-3060E9D93A32}"/>
              </a:ext>
            </a:extLst>
          </p:cNvPr>
          <p:cNvSpPr/>
          <p:nvPr/>
        </p:nvSpPr>
        <p:spPr>
          <a:xfrm>
            <a:off x="3176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974CD6-461A-429D-9462-E6C022F9CF7A}"/>
              </a:ext>
            </a:extLst>
          </p:cNvPr>
          <p:cNvSpPr/>
          <p:nvPr/>
        </p:nvSpPr>
        <p:spPr>
          <a:xfrm>
            <a:off x="1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68838EB7-82D8-44E0-A35F-6D2387482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85F3E7-8A56-4F16-A2A0-A837065642FA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71CBF965-D123-493A-BC4A-BACA0943F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BDA680A2-8BCE-42E2-95B9-5738ACA04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F7FF9-DBF4-4D7E-9C0B-0209A7BACB3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5">
            <a:extLst>
              <a:ext uri="{FF2B5EF4-FFF2-40B4-BE49-F238E27FC236}">
                <a16:creationId xmlns:a16="http://schemas.microsoft.com/office/drawing/2014/main" id="{1418450D-7A28-453E-B8FD-484CE5FB0A91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8" name="Picture 6">
              <a:extLst>
                <a:ext uri="{FF2B5EF4-FFF2-40B4-BE49-F238E27FC236}">
                  <a16:creationId xmlns:a16="http://schemas.microsoft.com/office/drawing/2014/main" id="{E72A53CD-0DC1-43B9-B1C9-17CF5AF1A4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14">
              <a:extLst>
                <a:ext uri="{FF2B5EF4-FFF2-40B4-BE49-F238E27FC236}">
                  <a16:creationId xmlns:a16="http://schemas.microsoft.com/office/drawing/2014/main" id="{EE6553B0-BAEE-4974-B498-44E4290EA6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A2601DCE-6084-4340-B381-64D833104BCF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1" name="Right Triangle 10">
                <a:extLst>
                  <a:ext uri="{FF2B5EF4-FFF2-40B4-BE49-F238E27FC236}">
                    <a16:creationId xmlns:a16="http://schemas.microsoft.com/office/drawing/2014/main" id="{2D9451A4-AEF3-4A27-A1DA-7E5C88FE6C56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789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1C0A754-D33D-4BD2-9B16-4CBA6482553E}"/>
              </a:ext>
            </a:extLst>
          </p:cNvPr>
          <p:cNvSpPr/>
          <p:nvPr/>
        </p:nvSpPr>
        <p:spPr>
          <a:xfrm>
            <a:off x="1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571716-0858-43A3-95F0-7BBF1808FF78}"/>
              </a:ext>
            </a:extLst>
          </p:cNvPr>
          <p:cNvSpPr/>
          <p:nvPr/>
        </p:nvSpPr>
        <p:spPr>
          <a:xfrm>
            <a:off x="3030539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D5A4CB18-CBB5-483D-9E24-B28133BDC7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9251" y="6459540"/>
            <a:ext cx="1963738" cy="365125"/>
          </a:xfrm>
        </p:spPr>
        <p:txBody>
          <a:bodyPr/>
          <a:lstStyle>
            <a:lvl1pPr algn="l">
              <a:defRPr smtClean="0"/>
            </a:lvl1pPr>
          </a:lstStyle>
          <a:p>
            <a:fld id="{7485F3E7-8A56-4F16-A2A0-A837065642FA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EAD93B2-9FDF-4963-B44E-EC03A0DF8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450" y="6459540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B158209-36C7-4202-9AC0-818A019A4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fld id="{A64F7FF9-DBF4-4D7E-9C0B-0209A7BAC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C8EFEF-BA56-4C8A-A7D3-C88B70747F83}"/>
              </a:ext>
            </a:extLst>
          </p:cNvPr>
          <p:cNvSpPr/>
          <p:nvPr/>
        </p:nvSpPr>
        <p:spPr>
          <a:xfrm>
            <a:off x="1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8F2D50-8EFB-41E4-97AD-0C163653373F}"/>
              </a:ext>
            </a:extLst>
          </p:cNvPr>
          <p:cNvSpPr/>
          <p:nvPr/>
        </p:nvSpPr>
        <p:spPr>
          <a:xfrm>
            <a:off x="1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645AA6B9-4287-4CD3-A943-C479EE56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85F3E7-8A56-4F16-A2A0-A837065642FA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242D96F4-7108-41F1-92E7-6F5B5884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7C29D2A3-34E4-439B-AA05-3C8038675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F7FF9-DBF4-4D7E-9C0B-0209A7BACB3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>
            <a:extLst>
              <a:ext uri="{FF2B5EF4-FFF2-40B4-BE49-F238E27FC236}">
                <a16:creationId xmlns:a16="http://schemas.microsoft.com/office/drawing/2014/main" id="{9AB383AB-6D69-4F29-88B2-43536CDD82DF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1" name="Picture 6">
              <a:extLst>
                <a:ext uri="{FF2B5EF4-FFF2-40B4-BE49-F238E27FC236}">
                  <a16:creationId xmlns:a16="http://schemas.microsoft.com/office/drawing/2014/main" id="{A95DED74-7ACA-4A89-87B9-72045D1696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14">
              <a:extLst>
                <a:ext uri="{FF2B5EF4-FFF2-40B4-BE49-F238E27FC236}">
                  <a16:creationId xmlns:a16="http://schemas.microsoft.com/office/drawing/2014/main" id="{3EC3021D-9F37-4BA6-B055-827DFA9229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D2A4D3E4-1E42-48B4-B4AF-F5BA8A225A0A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52224BD9-B0F9-4EA5-9A4F-4998A5444A61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9266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F202342-17B0-4970-ABBC-93F80B1CC2EC}"/>
              </a:ext>
            </a:extLst>
          </p:cNvPr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A9CA6A-79FD-4601-AD52-0A4E674A9AAB}"/>
              </a:ext>
            </a:extLst>
          </p:cNvPr>
          <p:cNvSpPr/>
          <p:nvPr/>
        </p:nvSpPr>
        <p:spPr>
          <a:xfrm>
            <a:off x="0" y="6334127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B2FB8D-8269-4E9E-9B70-32B5D4320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40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8BC69419-63FC-4165-8635-17A104CFFD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5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C01CD-95FC-43A4-A248-4D20CB9812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2325" y="6459540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 smtClean="0">
                <a:solidFill>
                  <a:srgbClr val="FFFFFF"/>
                </a:solidFill>
                <a:latin typeface="+mn-lt"/>
              </a:defRPr>
            </a:lvl1pPr>
          </a:lstStyle>
          <a:p>
            <a:fld id="{7485F3E7-8A56-4F16-A2A0-A837065642FA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CE130-1CC8-4B85-939F-35FCD75127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65426" y="6459540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75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C9EA0-CD7C-42A5-806F-760A292C9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4739" y="6459540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788" smtClean="0">
                <a:solidFill>
                  <a:srgbClr val="FFFFFF"/>
                </a:solidFill>
                <a:latin typeface="+mn-lt"/>
              </a:defRPr>
            </a:lvl1pPr>
          </a:lstStyle>
          <a:p>
            <a:fld id="{A64F7FF9-DBF4-4D7E-9C0B-0209A7BACB3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D532930-9823-4B22-8AA5-F2450CAEF00E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5">
            <a:extLst>
              <a:ext uri="{FF2B5EF4-FFF2-40B4-BE49-F238E27FC236}">
                <a16:creationId xmlns:a16="http://schemas.microsoft.com/office/drawing/2014/main" id="{E9E7902F-ACF1-47F7-A21D-01D4E262F62E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2" name="Picture 6">
              <a:extLst>
                <a:ext uri="{FF2B5EF4-FFF2-40B4-BE49-F238E27FC236}">
                  <a16:creationId xmlns:a16="http://schemas.microsoft.com/office/drawing/2014/main" id="{4769DF81-216F-42CA-A1B7-FF92E868D3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" name="Group 14">
              <a:extLst>
                <a:ext uri="{FF2B5EF4-FFF2-40B4-BE49-F238E27FC236}">
                  <a16:creationId xmlns:a16="http://schemas.microsoft.com/office/drawing/2014/main" id="{33E56938-F634-41AE-BAFE-C1D5E5DA97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330C69CE-F07C-4094-8B50-FE97A9D977E5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5" name="Right Triangle 14">
                <a:extLst>
                  <a:ext uri="{FF2B5EF4-FFF2-40B4-BE49-F238E27FC236}">
                    <a16:creationId xmlns:a16="http://schemas.microsoft.com/office/drawing/2014/main" id="{BDFC8C9E-11FE-496F-98B3-3A4F4EF772A1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82839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kern="1200" spc="-38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5pPr>
      <a:lvl6pPr marL="3429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6pPr>
      <a:lvl7pPr marL="685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7pPr>
      <a:lvl8pPr marL="10287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8pPr>
      <a:lvl9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67866" indent="-67866" algn="l" rtl="0" eaLnBrk="1" fontAlgn="base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rgbClr val="404040"/>
          </a:solidFill>
          <a:latin typeface="+mn-lt"/>
          <a:ea typeface="+mn-ea"/>
          <a:cs typeface="+mn-cs"/>
        </a:defRPr>
      </a:lvl1pPr>
      <a:lvl2pPr marL="286941" indent="-136922" algn="l" rtl="0" eaLnBrk="1" fontAlgn="base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425054" indent="-136922" algn="l" rtl="0" eaLnBrk="1" fontAlgn="base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50" kern="1200">
          <a:solidFill>
            <a:srgbClr val="404040"/>
          </a:solidFill>
          <a:latin typeface="+mn-lt"/>
          <a:ea typeface="+mn-ea"/>
          <a:cs typeface="+mn-cs"/>
        </a:defRPr>
      </a:lvl3pPr>
      <a:lvl4pPr marL="561975" indent="-136922" algn="l" rtl="0" eaLnBrk="1" fontAlgn="base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50" kern="1200">
          <a:solidFill>
            <a:srgbClr val="404040"/>
          </a:solidFill>
          <a:latin typeface="+mn-lt"/>
          <a:ea typeface="+mn-ea"/>
          <a:cs typeface="+mn-cs"/>
        </a:defRPr>
      </a:lvl4pPr>
      <a:lvl5pPr marL="698897" indent="-136922" algn="l" rtl="0" eaLnBrk="1" fontAlgn="base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50" kern="1200">
          <a:solidFill>
            <a:srgbClr val="404040"/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F38F9-7807-44F6-A100-2C25F0EC2C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sz="5400" dirty="0">
                <a:solidFill>
                  <a:schemeClr val="tx1"/>
                </a:solidFill>
              </a:rPr>
              <a:t>Safety Moment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844B18-D934-41AC-B7BC-0668B869FD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Kitchen Hazards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614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822325" y="605091"/>
            <a:ext cx="7543800" cy="1449387"/>
          </a:xfrm>
        </p:spPr>
        <p:txBody>
          <a:bodyPr anchor="ctr">
            <a:normAutofit/>
          </a:bodyPr>
          <a:lstStyle/>
          <a:p>
            <a:r>
              <a:rPr lang="en-US" altLang="en-US" sz="4000" dirty="0">
                <a:solidFill>
                  <a:schemeClr val="tx1"/>
                </a:solidFill>
              </a:rPr>
              <a:t>Safety Moment – Kitchen Hazards</a:t>
            </a:r>
          </a:p>
        </p:txBody>
      </p:sp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91" r="13069"/>
          <a:stretch>
            <a:fillRect/>
          </a:stretch>
        </p:blipFill>
        <p:spPr bwMode="auto">
          <a:xfrm>
            <a:off x="5103088" y="3948617"/>
            <a:ext cx="2110224" cy="157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59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775" y="2054478"/>
            <a:ext cx="2800350" cy="157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212499" y="1851527"/>
            <a:ext cx="4586004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400" dirty="0"/>
              <a:t> </a:t>
            </a:r>
            <a:r>
              <a:rPr lang="en-US" altLang="en-US" sz="1600" dirty="0"/>
              <a:t>Items with heating elements (toasters, panini press, toaster oven) retain heat even after being unplugged. Use caution when retrieving items from these appliances.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1400" dirty="0"/>
              <a:t> Clean out crumbs from toasters and toaster ovens regularly to prevent fires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400" dirty="0"/>
              <a:t> </a:t>
            </a:r>
            <a:r>
              <a:rPr lang="en-US" altLang="en-US" sz="1600" dirty="0"/>
              <a:t>Coffee pots and tea kettles make hot water (BP 100 </a:t>
            </a:r>
            <a:r>
              <a:rPr lang="en-US" altLang="en-US" sz="1600" baseline="30000" dirty="0" err="1"/>
              <a:t>o</a:t>
            </a:r>
            <a:r>
              <a:rPr lang="en-US" altLang="en-US" sz="1600" dirty="0" err="1"/>
              <a:t>C</a:t>
            </a:r>
            <a:r>
              <a:rPr lang="en-US" altLang="en-US" sz="1600" dirty="0"/>
              <a:t>; 212 </a:t>
            </a:r>
            <a:r>
              <a:rPr lang="en-US" altLang="en-US" sz="1600" baseline="30000" dirty="0" err="1"/>
              <a:t>o</a:t>
            </a:r>
            <a:r>
              <a:rPr lang="en-US" altLang="en-US" sz="1600" dirty="0" err="1"/>
              <a:t>F</a:t>
            </a:r>
            <a:r>
              <a:rPr lang="en-US" altLang="en-US" sz="1600" dirty="0"/>
              <a:t> ) which can cause serious burns to mouth/hands.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600" dirty="0"/>
              <a:t> Knives should be used with caution on hard, flat surfaces. Make sure to keep fingers clear of blade. </a:t>
            </a:r>
            <a:endParaRPr lang="en-US" altLang="en-US" sz="1400" dirty="0"/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1400" dirty="0"/>
              <a:t> Store sharp utensils like knives in a designated “sharps drawer” like in professional kitchens, so no ones is cut reaching into a random drawer.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600" dirty="0"/>
              <a:t> Keep electrical cords and appliances away from sinks to prevent electrical shocks.</a:t>
            </a:r>
          </a:p>
        </p:txBody>
      </p:sp>
      <p:pic>
        <p:nvPicPr>
          <p:cNvPr id="110605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897" y="4193886"/>
            <a:ext cx="10858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021169"/>
      </p:ext>
    </p:extLst>
  </p:cSld>
  <p:clrMapOvr>
    <a:masterClrMapping/>
  </p:clrMapOvr>
</p:sld>
</file>

<file path=ppt/theme/theme1.xml><?xml version="1.0" encoding="utf-8"?>
<a:theme xmlns:a="http://schemas.openxmlformats.org/drawingml/2006/main" name="Safety -Moment -Template">
  <a:themeElements>
    <a:clrScheme name="Custom 25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7F7F7F"/>
      </a:accent1>
      <a:accent2>
        <a:srgbClr val="002060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fety -Moment -Template" id="{0F7AC10F-FCE9-4F88-9A52-29D6A956B3AC}" vid="{A936655B-3620-4CA9-B08D-D2C35686BE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Safety -Moment -Template</Template>
  <TotalTime>214</TotalTime>
  <Words>144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Safety -Moment -Template</vt:lpstr>
      <vt:lpstr>Safety Moment</vt:lpstr>
      <vt:lpstr>Safety Moment – Kitchen Hazards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</dc:creator>
  <cp:lastModifiedBy>Szewczyk, Suzanne</cp:lastModifiedBy>
  <cp:revision>4</cp:revision>
  <dcterms:created xsi:type="dcterms:W3CDTF">2017-11-10T19:29:21Z</dcterms:created>
  <dcterms:modified xsi:type="dcterms:W3CDTF">2018-03-17T20:09:04Z</dcterms:modified>
</cp:coreProperties>
</file>