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156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9B8E91-450E-4CF1-9F96-D30743888B1D}"/>
              </a:ext>
            </a:extLst>
          </p:cNvPr>
          <p:cNvSpPr/>
          <p:nvPr/>
        </p:nvSpPr>
        <p:spPr>
          <a:xfrm>
            <a:off x="3176"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DBED3A8F-5CC8-4EFF-82DC-9DC96034004A}"/>
              </a:ext>
            </a:extLst>
          </p:cNvPr>
          <p:cNvSpPr/>
          <p:nvPr/>
        </p:nvSpPr>
        <p:spPr>
          <a:xfrm>
            <a:off x="1"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BA3B4C68-56B2-4887-BEF1-29220D815381}"/>
              </a:ext>
            </a:extLst>
          </p:cNvPr>
          <p:cNvCxnSpPr/>
          <p:nvPr/>
        </p:nvCxnSpPr>
        <p:spPr>
          <a:xfrm>
            <a:off x="906464"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35564765-8432-4EF6-B39F-CFA604A9D67D}"/>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8" name="Footer Placeholder 4">
            <a:extLst>
              <a:ext uri="{FF2B5EF4-FFF2-40B4-BE49-F238E27FC236}">
                <a16:creationId xmlns:a16="http://schemas.microsoft.com/office/drawing/2014/main" id="{CE4C686F-A259-4778-B7D5-33B41DB87CEB}"/>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id="{52DFD825-7158-4112-AFDE-2BBAD609104F}"/>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grpSp>
        <p:nvGrpSpPr>
          <p:cNvPr id="10" name="Group 15">
            <a:extLst>
              <a:ext uri="{FF2B5EF4-FFF2-40B4-BE49-F238E27FC236}">
                <a16:creationId xmlns:a16="http://schemas.microsoft.com/office/drawing/2014/main" id="{CDE5B73A-A00F-40A0-83D9-720A5316ED93}"/>
              </a:ext>
            </a:extLst>
          </p:cNvPr>
          <p:cNvGrpSpPr>
            <a:grpSpLocks/>
          </p:cNvGrpSpPr>
          <p:nvPr/>
        </p:nvGrpSpPr>
        <p:grpSpPr bwMode="auto">
          <a:xfrm>
            <a:off x="0" y="-293688"/>
            <a:ext cx="9396413" cy="2093913"/>
            <a:chOff x="0" y="-294214"/>
            <a:chExt cx="9395670" cy="2095183"/>
          </a:xfrm>
        </p:grpSpPr>
        <p:pic>
          <p:nvPicPr>
            <p:cNvPr id="11" name="Picture 6">
              <a:extLst>
                <a:ext uri="{FF2B5EF4-FFF2-40B4-BE49-F238E27FC236}">
                  <a16:creationId xmlns:a16="http://schemas.microsoft.com/office/drawing/2014/main" id="{906B3A1E-B902-47C6-BBC9-904EFFA1EB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4">
              <a:extLst>
                <a:ext uri="{FF2B5EF4-FFF2-40B4-BE49-F238E27FC236}">
                  <a16:creationId xmlns:a16="http://schemas.microsoft.com/office/drawing/2014/main" id="{CEEF300B-8331-4E59-9C86-C2DFE85DD282}"/>
                </a:ext>
              </a:extLst>
            </p:cNvPr>
            <p:cNvGrpSpPr>
              <a:grpSpLocks/>
            </p:cNvGrpSpPr>
            <p:nvPr/>
          </p:nvGrpSpPr>
          <p:grpSpPr bwMode="auto">
            <a:xfrm>
              <a:off x="0" y="-8988"/>
              <a:ext cx="1542525" cy="1809957"/>
              <a:chOff x="0" y="-8988"/>
              <a:chExt cx="1542525" cy="1809957"/>
            </a:xfrm>
          </p:grpSpPr>
          <p:sp>
            <p:nvSpPr>
              <p:cNvPr id="13" name="Right Triangle 12">
                <a:extLst>
                  <a:ext uri="{FF2B5EF4-FFF2-40B4-BE49-F238E27FC236}">
                    <a16:creationId xmlns:a16="http://schemas.microsoft.com/office/drawing/2014/main" id="{7197B0C1-6678-4D12-B429-E300FDAA7110}"/>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4" name="Right Triangle 13">
                <a:extLst>
                  <a:ext uri="{FF2B5EF4-FFF2-40B4-BE49-F238E27FC236}">
                    <a16:creationId xmlns:a16="http://schemas.microsoft.com/office/drawing/2014/main" id="{EF53B47A-4FBE-44A0-B5DB-80D6A8FFA662}"/>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253835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514C297-158C-4A9B-B0DC-E2663E0A6BEF}"/>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5" name="Footer Placeholder 4">
            <a:extLst>
              <a:ext uri="{FF2B5EF4-FFF2-40B4-BE49-F238E27FC236}">
                <a16:creationId xmlns:a16="http://schemas.microsoft.com/office/drawing/2014/main" id="{EE2EA508-B878-4244-80B7-65D0F88763CB}"/>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9904C48E-AEA6-49C5-A2B9-001E92107603}"/>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spTree>
    <p:extLst>
      <p:ext uri="{BB962C8B-B14F-4D97-AF65-F5344CB8AC3E}">
        <p14:creationId xmlns:p14="http://schemas.microsoft.com/office/powerpoint/2010/main" val="134597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1DE62-F69A-47B7-9943-9941575E6255}"/>
              </a:ext>
            </a:extLst>
          </p:cNvPr>
          <p:cNvSpPr/>
          <p:nvPr/>
        </p:nvSpPr>
        <p:spPr>
          <a:xfrm>
            <a:off x="3176"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51D88177-14F5-4DBC-B13A-A03CE067AF34}"/>
              </a:ext>
            </a:extLst>
          </p:cNvPr>
          <p:cNvSpPr/>
          <p:nvPr/>
        </p:nvSpPr>
        <p:spPr>
          <a:xfrm>
            <a:off x="1"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B3BED5A0-2373-4461-82CB-440528742F17}"/>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7" name="Footer Placeholder 4">
            <a:extLst>
              <a:ext uri="{FF2B5EF4-FFF2-40B4-BE49-F238E27FC236}">
                <a16:creationId xmlns:a16="http://schemas.microsoft.com/office/drawing/2014/main" id="{B7CDDEB7-D66B-42E9-9746-AC5E1AB35E6D}"/>
              </a:ext>
            </a:extLst>
          </p:cNvPr>
          <p:cNvSpPr>
            <a:spLocks noGrp="1"/>
          </p:cNvSpPr>
          <p:nvPr>
            <p:ph type="ftr" sz="quarter" idx="11"/>
          </p:nvPr>
        </p:nvSpPr>
        <p:spPr/>
        <p:txBody>
          <a:bodyPr/>
          <a:lstStyle>
            <a:lvl1pPr>
              <a:defRPr/>
            </a:lvl1pPr>
          </a:lstStyle>
          <a:p>
            <a:endParaRPr lang="en-US"/>
          </a:p>
        </p:txBody>
      </p:sp>
      <p:sp>
        <p:nvSpPr>
          <p:cNvPr id="8" name="Slide Number Placeholder 5">
            <a:extLst>
              <a:ext uri="{FF2B5EF4-FFF2-40B4-BE49-F238E27FC236}">
                <a16:creationId xmlns:a16="http://schemas.microsoft.com/office/drawing/2014/main" id="{FE20492D-8D8A-4D65-A2FF-8B10EFD06AD4}"/>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spTree>
    <p:extLst>
      <p:ext uri="{BB962C8B-B14F-4D97-AF65-F5344CB8AC3E}">
        <p14:creationId xmlns:p14="http://schemas.microsoft.com/office/powerpoint/2010/main" val="372534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DF0B04-C41F-47E4-A4B1-0D65EBB735CF}"/>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5" name="Footer Placeholder 4">
            <a:extLst>
              <a:ext uri="{FF2B5EF4-FFF2-40B4-BE49-F238E27FC236}">
                <a16:creationId xmlns:a16="http://schemas.microsoft.com/office/drawing/2014/main" id="{8568C4D6-FAD7-48F8-8A63-7CF42BF8A3BC}"/>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E5BCE4D8-5A3A-4F41-9F46-BF49EE0828D6}"/>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grpSp>
        <p:nvGrpSpPr>
          <p:cNvPr id="7" name="Group 15">
            <a:extLst>
              <a:ext uri="{FF2B5EF4-FFF2-40B4-BE49-F238E27FC236}">
                <a16:creationId xmlns:a16="http://schemas.microsoft.com/office/drawing/2014/main" id="{9D78980A-3ABC-4B1F-B530-EC96C7A0BB07}"/>
              </a:ext>
            </a:extLst>
          </p:cNvPr>
          <p:cNvGrpSpPr>
            <a:grpSpLocks/>
          </p:cNvGrpSpPr>
          <p:nvPr/>
        </p:nvGrpSpPr>
        <p:grpSpPr bwMode="auto">
          <a:xfrm>
            <a:off x="0" y="-293688"/>
            <a:ext cx="9396413" cy="2093913"/>
            <a:chOff x="0" y="-294214"/>
            <a:chExt cx="9395670" cy="2095183"/>
          </a:xfrm>
        </p:grpSpPr>
        <p:pic>
          <p:nvPicPr>
            <p:cNvPr id="8" name="Picture 6">
              <a:extLst>
                <a:ext uri="{FF2B5EF4-FFF2-40B4-BE49-F238E27FC236}">
                  <a16:creationId xmlns:a16="http://schemas.microsoft.com/office/drawing/2014/main" id="{5DCBA87A-4CD9-4BA0-B88F-81EAE8F1C33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4">
              <a:extLst>
                <a:ext uri="{FF2B5EF4-FFF2-40B4-BE49-F238E27FC236}">
                  <a16:creationId xmlns:a16="http://schemas.microsoft.com/office/drawing/2014/main" id="{8C4603D7-0057-4403-8510-EA240742C379}"/>
                </a:ext>
              </a:extLst>
            </p:cNvPr>
            <p:cNvGrpSpPr>
              <a:grpSpLocks/>
            </p:cNvGrpSpPr>
            <p:nvPr/>
          </p:nvGrpSpPr>
          <p:grpSpPr bwMode="auto">
            <a:xfrm>
              <a:off x="0" y="-8988"/>
              <a:ext cx="1542525" cy="1809957"/>
              <a:chOff x="0" y="-8988"/>
              <a:chExt cx="1542525" cy="1809957"/>
            </a:xfrm>
          </p:grpSpPr>
          <p:sp>
            <p:nvSpPr>
              <p:cNvPr id="10" name="Right Triangle 9">
                <a:extLst>
                  <a:ext uri="{FF2B5EF4-FFF2-40B4-BE49-F238E27FC236}">
                    <a16:creationId xmlns:a16="http://schemas.microsoft.com/office/drawing/2014/main" id="{0F0FB82C-130F-4F55-839C-E552BEE563BB}"/>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1" name="Right Triangle 10">
                <a:extLst>
                  <a:ext uri="{FF2B5EF4-FFF2-40B4-BE49-F238E27FC236}">
                    <a16:creationId xmlns:a16="http://schemas.microsoft.com/office/drawing/2014/main" id="{D741EC97-AD55-4F13-A46C-B19C7E786B76}"/>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364845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844339-2FBD-4D9D-B29B-23188A4E665F}"/>
              </a:ext>
            </a:extLst>
          </p:cNvPr>
          <p:cNvSpPr/>
          <p:nvPr/>
        </p:nvSpPr>
        <p:spPr>
          <a:xfrm>
            <a:off x="3176"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94290164-A8B9-4019-99FE-13D9F5BCD539}"/>
              </a:ext>
            </a:extLst>
          </p:cNvPr>
          <p:cNvSpPr/>
          <p:nvPr/>
        </p:nvSpPr>
        <p:spPr>
          <a:xfrm>
            <a:off x="1"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31CFC637-4EE6-4C41-8567-F36C7573A296}"/>
              </a:ext>
            </a:extLst>
          </p:cNvPr>
          <p:cNvCxnSpPr/>
          <p:nvPr/>
        </p:nvCxnSpPr>
        <p:spPr>
          <a:xfrm>
            <a:off x="906464"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DEC983D3-0AE5-47BF-933F-6508686C8BE9}"/>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8" name="Footer Placeholder 4">
            <a:extLst>
              <a:ext uri="{FF2B5EF4-FFF2-40B4-BE49-F238E27FC236}">
                <a16:creationId xmlns:a16="http://schemas.microsoft.com/office/drawing/2014/main" id="{F6B3E308-83CF-4AB0-9A8D-1C987D75F502}"/>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id="{8370D1F0-6099-439D-80C1-1B182F3EC22E}"/>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grpSp>
        <p:nvGrpSpPr>
          <p:cNvPr id="10" name="Group 15">
            <a:extLst>
              <a:ext uri="{FF2B5EF4-FFF2-40B4-BE49-F238E27FC236}">
                <a16:creationId xmlns:a16="http://schemas.microsoft.com/office/drawing/2014/main" id="{2A0CD274-FEAD-4D63-AB79-F9E3AEC87432}"/>
              </a:ext>
            </a:extLst>
          </p:cNvPr>
          <p:cNvGrpSpPr>
            <a:grpSpLocks/>
          </p:cNvGrpSpPr>
          <p:nvPr/>
        </p:nvGrpSpPr>
        <p:grpSpPr bwMode="auto">
          <a:xfrm>
            <a:off x="0" y="-293688"/>
            <a:ext cx="9396413" cy="2093913"/>
            <a:chOff x="0" y="-294214"/>
            <a:chExt cx="9395670" cy="2095183"/>
          </a:xfrm>
        </p:grpSpPr>
        <p:pic>
          <p:nvPicPr>
            <p:cNvPr id="11" name="Picture 6">
              <a:extLst>
                <a:ext uri="{FF2B5EF4-FFF2-40B4-BE49-F238E27FC236}">
                  <a16:creationId xmlns:a16="http://schemas.microsoft.com/office/drawing/2014/main" id="{268EF8B6-B3CC-4039-B90B-8B312EDCC22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4">
              <a:extLst>
                <a:ext uri="{FF2B5EF4-FFF2-40B4-BE49-F238E27FC236}">
                  <a16:creationId xmlns:a16="http://schemas.microsoft.com/office/drawing/2014/main" id="{7014464A-61DE-4255-AE93-32637B2E8954}"/>
                </a:ext>
              </a:extLst>
            </p:cNvPr>
            <p:cNvGrpSpPr>
              <a:grpSpLocks/>
            </p:cNvGrpSpPr>
            <p:nvPr/>
          </p:nvGrpSpPr>
          <p:grpSpPr bwMode="auto">
            <a:xfrm>
              <a:off x="0" y="-8988"/>
              <a:ext cx="1542525" cy="1809957"/>
              <a:chOff x="0" y="-8988"/>
              <a:chExt cx="1542525" cy="1809957"/>
            </a:xfrm>
          </p:grpSpPr>
          <p:sp>
            <p:nvSpPr>
              <p:cNvPr id="13" name="Right Triangle 12">
                <a:extLst>
                  <a:ext uri="{FF2B5EF4-FFF2-40B4-BE49-F238E27FC236}">
                    <a16:creationId xmlns:a16="http://schemas.microsoft.com/office/drawing/2014/main" id="{69BB3136-CE05-42A8-BA89-CC51BD11E8CA}"/>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4" name="Right Triangle 13">
                <a:extLst>
                  <a:ext uri="{FF2B5EF4-FFF2-40B4-BE49-F238E27FC236}">
                    <a16:creationId xmlns:a16="http://schemas.microsoft.com/office/drawing/2014/main" id="{52E1D92C-6A6F-42AE-A3AD-892B3D4F971D}"/>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512490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7"/>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E1316ED-DADB-4B0F-881B-749D798779B6}"/>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6" name="Footer Placeholder 4">
            <a:extLst>
              <a:ext uri="{FF2B5EF4-FFF2-40B4-BE49-F238E27FC236}">
                <a16:creationId xmlns:a16="http://schemas.microsoft.com/office/drawing/2014/main" id="{D60BFD76-6C90-48EE-A8D6-6CFEC791FC80}"/>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77F610CF-7388-4C52-99ED-303DF3CBB28B}"/>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grpSp>
        <p:nvGrpSpPr>
          <p:cNvPr id="9" name="Group 15">
            <a:extLst>
              <a:ext uri="{FF2B5EF4-FFF2-40B4-BE49-F238E27FC236}">
                <a16:creationId xmlns:a16="http://schemas.microsoft.com/office/drawing/2014/main" id="{4247F517-545F-4D73-9B7C-B021997722EC}"/>
              </a:ext>
            </a:extLst>
          </p:cNvPr>
          <p:cNvGrpSpPr>
            <a:grpSpLocks/>
          </p:cNvGrpSpPr>
          <p:nvPr/>
        </p:nvGrpSpPr>
        <p:grpSpPr bwMode="auto">
          <a:xfrm>
            <a:off x="0" y="-293688"/>
            <a:ext cx="9396413" cy="2093913"/>
            <a:chOff x="0" y="-294214"/>
            <a:chExt cx="9395670" cy="2095183"/>
          </a:xfrm>
        </p:grpSpPr>
        <p:pic>
          <p:nvPicPr>
            <p:cNvPr id="10" name="Picture 6">
              <a:extLst>
                <a:ext uri="{FF2B5EF4-FFF2-40B4-BE49-F238E27FC236}">
                  <a16:creationId xmlns:a16="http://schemas.microsoft.com/office/drawing/2014/main" id="{FB9BB795-A6CB-4EA1-BCED-6EDC6C016C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4">
              <a:extLst>
                <a:ext uri="{FF2B5EF4-FFF2-40B4-BE49-F238E27FC236}">
                  <a16:creationId xmlns:a16="http://schemas.microsoft.com/office/drawing/2014/main" id="{CC7D1A2D-A1E2-48DA-A076-4D17FCBA4D95}"/>
                </a:ext>
              </a:extLst>
            </p:cNvPr>
            <p:cNvGrpSpPr>
              <a:grpSpLocks/>
            </p:cNvGrpSpPr>
            <p:nvPr/>
          </p:nvGrpSpPr>
          <p:grpSpPr bwMode="auto">
            <a:xfrm>
              <a:off x="0" y="-8988"/>
              <a:ext cx="1542525" cy="1809957"/>
              <a:chOff x="0" y="-8988"/>
              <a:chExt cx="1542525" cy="1809957"/>
            </a:xfrm>
          </p:grpSpPr>
          <p:sp>
            <p:nvSpPr>
              <p:cNvPr id="12" name="Right Triangle 11">
                <a:extLst>
                  <a:ext uri="{FF2B5EF4-FFF2-40B4-BE49-F238E27FC236}">
                    <a16:creationId xmlns:a16="http://schemas.microsoft.com/office/drawing/2014/main" id="{A2C4BB79-1B86-4F03-9DDE-81D4EF512570}"/>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3" name="Right Triangle 12">
                <a:extLst>
                  <a:ext uri="{FF2B5EF4-FFF2-40B4-BE49-F238E27FC236}">
                    <a16:creationId xmlns:a16="http://schemas.microsoft.com/office/drawing/2014/main" id="{338091FB-7AE7-4202-B4B7-031126CDCCA4}"/>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169193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D3C6C92-D42F-4185-BF84-7B2AD518AB31}"/>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8" name="Footer Placeholder 4">
            <a:extLst>
              <a:ext uri="{FF2B5EF4-FFF2-40B4-BE49-F238E27FC236}">
                <a16:creationId xmlns:a16="http://schemas.microsoft.com/office/drawing/2014/main" id="{E60305DA-61A4-4E1B-9DDC-D07EBF8770F4}"/>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id="{2DBC55BD-1CB2-4C5A-B638-DD6733393A12}"/>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grpSp>
        <p:nvGrpSpPr>
          <p:cNvPr id="11" name="Group 15">
            <a:extLst>
              <a:ext uri="{FF2B5EF4-FFF2-40B4-BE49-F238E27FC236}">
                <a16:creationId xmlns:a16="http://schemas.microsoft.com/office/drawing/2014/main" id="{B30AB16A-0300-4836-94B0-AABD42297972}"/>
              </a:ext>
            </a:extLst>
          </p:cNvPr>
          <p:cNvGrpSpPr>
            <a:grpSpLocks/>
          </p:cNvGrpSpPr>
          <p:nvPr/>
        </p:nvGrpSpPr>
        <p:grpSpPr bwMode="auto">
          <a:xfrm>
            <a:off x="0" y="-293688"/>
            <a:ext cx="9396413" cy="2093913"/>
            <a:chOff x="0" y="-294214"/>
            <a:chExt cx="9395670" cy="2095183"/>
          </a:xfrm>
        </p:grpSpPr>
        <p:pic>
          <p:nvPicPr>
            <p:cNvPr id="12" name="Picture 6">
              <a:extLst>
                <a:ext uri="{FF2B5EF4-FFF2-40B4-BE49-F238E27FC236}">
                  <a16:creationId xmlns:a16="http://schemas.microsoft.com/office/drawing/2014/main" id="{8979D84A-12D4-43AB-BBFC-E7D7F8CFF9D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4">
              <a:extLst>
                <a:ext uri="{FF2B5EF4-FFF2-40B4-BE49-F238E27FC236}">
                  <a16:creationId xmlns:a16="http://schemas.microsoft.com/office/drawing/2014/main" id="{CBA011E9-4235-42D6-86FE-EC78AA36049A}"/>
                </a:ext>
              </a:extLst>
            </p:cNvPr>
            <p:cNvGrpSpPr>
              <a:grpSpLocks/>
            </p:cNvGrpSpPr>
            <p:nvPr/>
          </p:nvGrpSpPr>
          <p:grpSpPr bwMode="auto">
            <a:xfrm>
              <a:off x="0" y="-8988"/>
              <a:ext cx="1542525" cy="1809957"/>
              <a:chOff x="0" y="-8988"/>
              <a:chExt cx="1542525" cy="1809957"/>
            </a:xfrm>
          </p:grpSpPr>
          <p:sp>
            <p:nvSpPr>
              <p:cNvPr id="14" name="Right Triangle 13">
                <a:extLst>
                  <a:ext uri="{FF2B5EF4-FFF2-40B4-BE49-F238E27FC236}">
                    <a16:creationId xmlns:a16="http://schemas.microsoft.com/office/drawing/2014/main" id="{C4D610B5-1FB3-4052-A6EB-429989A75C39}"/>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5" name="Right Triangle 14">
                <a:extLst>
                  <a:ext uri="{FF2B5EF4-FFF2-40B4-BE49-F238E27FC236}">
                    <a16:creationId xmlns:a16="http://schemas.microsoft.com/office/drawing/2014/main" id="{0C8EF11C-E5CE-4F8D-AF53-6E0ED59B2DF6}"/>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916302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EA9B735-EAD5-467F-8ADE-346725616E64}"/>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4" name="Footer Placeholder 4">
            <a:extLst>
              <a:ext uri="{FF2B5EF4-FFF2-40B4-BE49-F238E27FC236}">
                <a16:creationId xmlns:a16="http://schemas.microsoft.com/office/drawing/2014/main" id="{620CE6FC-E47B-4DF6-B1BE-7DF0C1690A0D}"/>
              </a:ext>
            </a:extLst>
          </p:cNvPr>
          <p:cNvSpPr>
            <a:spLocks noGrp="1"/>
          </p:cNvSpPr>
          <p:nvPr>
            <p:ph type="ftr" sz="quarter" idx="11"/>
          </p:nvPr>
        </p:nvSpPr>
        <p:spPr/>
        <p:txBody>
          <a:bodyPr/>
          <a:lstStyle>
            <a:lvl1pPr>
              <a:defRPr/>
            </a:lvl1pPr>
          </a:lstStyle>
          <a:p>
            <a:endParaRPr lang="en-US"/>
          </a:p>
        </p:txBody>
      </p:sp>
      <p:sp>
        <p:nvSpPr>
          <p:cNvPr id="5" name="Slide Number Placeholder 5">
            <a:extLst>
              <a:ext uri="{FF2B5EF4-FFF2-40B4-BE49-F238E27FC236}">
                <a16:creationId xmlns:a16="http://schemas.microsoft.com/office/drawing/2014/main" id="{27498195-FD4E-42EE-88D0-93D88109DC06}"/>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grpSp>
        <p:nvGrpSpPr>
          <p:cNvPr id="6" name="Group 15">
            <a:extLst>
              <a:ext uri="{FF2B5EF4-FFF2-40B4-BE49-F238E27FC236}">
                <a16:creationId xmlns:a16="http://schemas.microsoft.com/office/drawing/2014/main" id="{5264B6BD-F9EF-49E1-B182-E5D1513A8FA1}"/>
              </a:ext>
            </a:extLst>
          </p:cNvPr>
          <p:cNvGrpSpPr>
            <a:grpSpLocks/>
          </p:cNvGrpSpPr>
          <p:nvPr/>
        </p:nvGrpSpPr>
        <p:grpSpPr bwMode="auto">
          <a:xfrm>
            <a:off x="0" y="-293688"/>
            <a:ext cx="9396413" cy="2093913"/>
            <a:chOff x="0" y="-294214"/>
            <a:chExt cx="9395670" cy="2095183"/>
          </a:xfrm>
        </p:grpSpPr>
        <p:pic>
          <p:nvPicPr>
            <p:cNvPr id="7" name="Picture 6">
              <a:extLst>
                <a:ext uri="{FF2B5EF4-FFF2-40B4-BE49-F238E27FC236}">
                  <a16:creationId xmlns:a16="http://schemas.microsoft.com/office/drawing/2014/main" id="{72E667A8-98A3-426D-AA84-531CFFEF657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4">
              <a:extLst>
                <a:ext uri="{FF2B5EF4-FFF2-40B4-BE49-F238E27FC236}">
                  <a16:creationId xmlns:a16="http://schemas.microsoft.com/office/drawing/2014/main" id="{BB640932-8949-414A-AA65-3A66222BB76B}"/>
                </a:ext>
              </a:extLst>
            </p:cNvPr>
            <p:cNvGrpSpPr>
              <a:grpSpLocks/>
            </p:cNvGrpSpPr>
            <p:nvPr/>
          </p:nvGrpSpPr>
          <p:grpSpPr bwMode="auto">
            <a:xfrm>
              <a:off x="0" y="-8988"/>
              <a:ext cx="1542525" cy="1809957"/>
              <a:chOff x="0" y="-8988"/>
              <a:chExt cx="1542525" cy="1809957"/>
            </a:xfrm>
          </p:grpSpPr>
          <p:sp>
            <p:nvSpPr>
              <p:cNvPr id="9" name="Right Triangle 8">
                <a:extLst>
                  <a:ext uri="{FF2B5EF4-FFF2-40B4-BE49-F238E27FC236}">
                    <a16:creationId xmlns:a16="http://schemas.microsoft.com/office/drawing/2014/main" id="{61954398-D737-40FF-B396-CB49018655C5}"/>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0" name="Right Triangle 9">
                <a:extLst>
                  <a:ext uri="{FF2B5EF4-FFF2-40B4-BE49-F238E27FC236}">
                    <a16:creationId xmlns:a16="http://schemas.microsoft.com/office/drawing/2014/main" id="{93DBA2E7-9B08-4AE3-8C9E-C02B872744BE}"/>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45539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01F3A7-1DD2-4DF4-97F0-3060E9D93A32}"/>
              </a:ext>
            </a:extLst>
          </p:cNvPr>
          <p:cNvSpPr/>
          <p:nvPr/>
        </p:nvSpPr>
        <p:spPr>
          <a:xfrm>
            <a:off x="3176"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40974CD6-461A-429D-9462-E6C022F9CF7A}"/>
              </a:ext>
            </a:extLst>
          </p:cNvPr>
          <p:cNvSpPr/>
          <p:nvPr/>
        </p:nvSpPr>
        <p:spPr>
          <a:xfrm>
            <a:off x="1"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68838EB7-82D8-44E0-A35F-6D238748259D}"/>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5" name="Footer Placeholder 7">
            <a:extLst>
              <a:ext uri="{FF2B5EF4-FFF2-40B4-BE49-F238E27FC236}">
                <a16:creationId xmlns:a16="http://schemas.microsoft.com/office/drawing/2014/main" id="{71CBF965-D123-493A-BC4A-BACA0943F36E}"/>
              </a:ext>
            </a:extLst>
          </p:cNvPr>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8">
            <a:extLst>
              <a:ext uri="{FF2B5EF4-FFF2-40B4-BE49-F238E27FC236}">
                <a16:creationId xmlns:a16="http://schemas.microsoft.com/office/drawing/2014/main" id="{BDA680A2-8BCE-42E2-95B9-5738ACA04CC0}"/>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grpSp>
        <p:nvGrpSpPr>
          <p:cNvPr id="7" name="Group 15">
            <a:extLst>
              <a:ext uri="{FF2B5EF4-FFF2-40B4-BE49-F238E27FC236}">
                <a16:creationId xmlns:a16="http://schemas.microsoft.com/office/drawing/2014/main" id="{1418450D-7A28-453E-B8FD-484CE5FB0A91}"/>
              </a:ext>
            </a:extLst>
          </p:cNvPr>
          <p:cNvGrpSpPr>
            <a:grpSpLocks/>
          </p:cNvGrpSpPr>
          <p:nvPr/>
        </p:nvGrpSpPr>
        <p:grpSpPr bwMode="auto">
          <a:xfrm>
            <a:off x="0" y="-293688"/>
            <a:ext cx="9396413" cy="2093913"/>
            <a:chOff x="0" y="-294214"/>
            <a:chExt cx="9395670" cy="2095183"/>
          </a:xfrm>
        </p:grpSpPr>
        <p:pic>
          <p:nvPicPr>
            <p:cNvPr id="8" name="Picture 6">
              <a:extLst>
                <a:ext uri="{FF2B5EF4-FFF2-40B4-BE49-F238E27FC236}">
                  <a16:creationId xmlns:a16="http://schemas.microsoft.com/office/drawing/2014/main" id="{E72A53CD-0DC1-43B9-B1C9-17CF5AF1A4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4">
              <a:extLst>
                <a:ext uri="{FF2B5EF4-FFF2-40B4-BE49-F238E27FC236}">
                  <a16:creationId xmlns:a16="http://schemas.microsoft.com/office/drawing/2014/main" id="{EE6553B0-BAEE-4974-B498-44E4290EA661}"/>
                </a:ext>
              </a:extLst>
            </p:cNvPr>
            <p:cNvGrpSpPr>
              <a:grpSpLocks/>
            </p:cNvGrpSpPr>
            <p:nvPr/>
          </p:nvGrpSpPr>
          <p:grpSpPr bwMode="auto">
            <a:xfrm>
              <a:off x="0" y="-8988"/>
              <a:ext cx="1542525" cy="1809957"/>
              <a:chOff x="0" y="-8988"/>
              <a:chExt cx="1542525" cy="1809957"/>
            </a:xfrm>
          </p:grpSpPr>
          <p:sp>
            <p:nvSpPr>
              <p:cNvPr id="10" name="Right Triangle 9">
                <a:extLst>
                  <a:ext uri="{FF2B5EF4-FFF2-40B4-BE49-F238E27FC236}">
                    <a16:creationId xmlns:a16="http://schemas.microsoft.com/office/drawing/2014/main" id="{A2601DCE-6084-4340-B381-64D833104BCF}"/>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1" name="Right Triangle 10">
                <a:extLst>
                  <a:ext uri="{FF2B5EF4-FFF2-40B4-BE49-F238E27FC236}">
                    <a16:creationId xmlns:a16="http://schemas.microsoft.com/office/drawing/2014/main" id="{2D9451A4-AEF3-4A27-A1DA-7E5C88FE6C56}"/>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60939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C0A754-D33D-4BD2-9B16-4CBA6482553E}"/>
              </a:ext>
            </a:extLst>
          </p:cNvPr>
          <p:cNvSpPr/>
          <p:nvPr/>
        </p:nvSpPr>
        <p:spPr>
          <a:xfrm>
            <a:off x="1"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08571716-0858-43A3-95F0-7BBF1808FF78}"/>
              </a:ext>
            </a:extLst>
          </p:cNvPr>
          <p:cNvSpPr/>
          <p:nvPr/>
        </p:nvSpPr>
        <p:spPr>
          <a:xfrm>
            <a:off x="3030539"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Date Placeholder 4">
            <a:extLst>
              <a:ext uri="{FF2B5EF4-FFF2-40B4-BE49-F238E27FC236}">
                <a16:creationId xmlns:a16="http://schemas.microsoft.com/office/drawing/2014/main" id="{D5A4CB18-CBB5-483D-9E24-B28133BDC7F7}"/>
              </a:ext>
            </a:extLst>
          </p:cNvPr>
          <p:cNvSpPr>
            <a:spLocks noGrp="1"/>
          </p:cNvSpPr>
          <p:nvPr>
            <p:ph type="dt" sz="half" idx="10"/>
          </p:nvPr>
        </p:nvSpPr>
        <p:spPr>
          <a:xfrm>
            <a:off x="349251" y="6459540"/>
            <a:ext cx="1963738" cy="365125"/>
          </a:xfrm>
        </p:spPr>
        <p:txBody>
          <a:bodyPr/>
          <a:lstStyle>
            <a:lvl1pPr algn="l">
              <a:defRPr smtClean="0"/>
            </a:lvl1pPr>
          </a:lstStyle>
          <a:p>
            <a:fld id="{B492668D-3E33-40CF-B15D-3461D8C1941A}" type="datetimeFigureOut">
              <a:rPr lang="en-US" smtClean="0"/>
              <a:t>3/17/2018</a:t>
            </a:fld>
            <a:endParaRPr lang="en-US"/>
          </a:p>
        </p:txBody>
      </p:sp>
      <p:sp>
        <p:nvSpPr>
          <p:cNvPr id="8" name="Footer Placeholder 5">
            <a:extLst>
              <a:ext uri="{FF2B5EF4-FFF2-40B4-BE49-F238E27FC236}">
                <a16:creationId xmlns:a16="http://schemas.microsoft.com/office/drawing/2014/main" id="{AEAD93B2-9FDF-4963-B44E-EC03A0DF80A8}"/>
              </a:ext>
            </a:extLst>
          </p:cNvPr>
          <p:cNvSpPr>
            <a:spLocks noGrp="1"/>
          </p:cNvSpPr>
          <p:nvPr>
            <p:ph type="ftr" sz="quarter" idx="11"/>
          </p:nvPr>
        </p:nvSpPr>
        <p:spPr>
          <a:xfrm>
            <a:off x="3600450" y="6459540"/>
            <a:ext cx="3486150" cy="365125"/>
          </a:xfrm>
        </p:spPr>
        <p:txBody>
          <a:bodyPr/>
          <a:lstStyle>
            <a:lvl1pPr algn="l">
              <a:defRPr>
                <a:solidFill>
                  <a:schemeClr val="tx2"/>
                </a:solidFill>
              </a:defRPr>
            </a:lvl1pPr>
          </a:lstStyle>
          <a:p>
            <a:endParaRPr lang="en-US"/>
          </a:p>
        </p:txBody>
      </p:sp>
      <p:sp>
        <p:nvSpPr>
          <p:cNvPr id="9" name="Slide Number Placeholder 6">
            <a:extLst>
              <a:ext uri="{FF2B5EF4-FFF2-40B4-BE49-F238E27FC236}">
                <a16:creationId xmlns:a16="http://schemas.microsoft.com/office/drawing/2014/main" id="{EB158209-36C7-4202-9AC0-818A019A4F64}"/>
              </a:ext>
            </a:extLst>
          </p:cNvPr>
          <p:cNvSpPr>
            <a:spLocks noGrp="1"/>
          </p:cNvSpPr>
          <p:nvPr>
            <p:ph type="sldNum" sz="quarter" idx="12"/>
          </p:nvPr>
        </p:nvSpPr>
        <p:spPr/>
        <p:txBody>
          <a:bodyPr/>
          <a:lstStyle>
            <a:lvl1pPr>
              <a:defRPr smtClean="0">
                <a:solidFill>
                  <a:schemeClr val="tx2"/>
                </a:solidFill>
              </a:defRPr>
            </a:lvl1pPr>
          </a:lstStyle>
          <a:p>
            <a:fld id="{039D6172-257B-44D3-8ACF-2B55FB432BDB}" type="slidenum">
              <a:rPr lang="en-US" smtClean="0"/>
              <a:t>‹#›</a:t>
            </a:fld>
            <a:endParaRPr lang="en-US"/>
          </a:p>
        </p:txBody>
      </p:sp>
    </p:spTree>
    <p:extLst>
      <p:ext uri="{BB962C8B-B14F-4D97-AF65-F5344CB8AC3E}">
        <p14:creationId xmlns:p14="http://schemas.microsoft.com/office/powerpoint/2010/main" val="243265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C8EFEF-BA56-4C8A-A7D3-C88B70747F83}"/>
              </a:ext>
            </a:extLst>
          </p:cNvPr>
          <p:cNvSpPr/>
          <p:nvPr/>
        </p:nvSpPr>
        <p:spPr>
          <a:xfrm>
            <a:off x="1"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FD8F2D50-8EFB-41E4-97AD-0C163653373F}"/>
              </a:ext>
            </a:extLst>
          </p:cNvPr>
          <p:cNvSpPr/>
          <p:nvPr/>
        </p:nvSpPr>
        <p:spPr>
          <a:xfrm>
            <a:off x="1"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3" y="0"/>
            <a:ext cx="9143989" cy="4915076"/>
          </a:xfrm>
          <a:solidFill>
            <a:schemeClr val="bg2">
              <a:lumMod val="90000"/>
            </a:schemeClr>
          </a:solidFill>
        </p:spPr>
        <p:txBody>
          <a:bodyPr lIns="457200" tIns="45720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Date Placeholder 4">
            <a:extLst>
              <a:ext uri="{FF2B5EF4-FFF2-40B4-BE49-F238E27FC236}">
                <a16:creationId xmlns:a16="http://schemas.microsoft.com/office/drawing/2014/main" id="{645AA6B9-4287-4CD3-A943-C479EE56C650}"/>
              </a:ext>
            </a:extLst>
          </p:cNvPr>
          <p:cNvSpPr>
            <a:spLocks noGrp="1"/>
          </p:cNvSpPr>
          <p:nvPr>
            <p:ph type="dt" sz="half" idx="10"/>
          </p:nvPr>
        </p:nvSpPr>
        <p:spPr/>
        <p:txBody>
          <a:bodyPr/>
          <a:lstStyle>
            <a:lvl1pPr>
              <a:defRPr/>
            </a:lvl1pPr>
          </a:lstStyle>
          <a:p>
            <a:fld id="{B492668D-3E33-40CF-B15D-3461D8C1941A}" type="datetimeFigureOut">
              <a:rPr lang="en-US" smtClean="0"/>
              <a:t>3/17/2018</a:t>
            </a:fld>
            <a:endParaRPr lang="en-US"/>
          </a:p>
        </p:txBody>
      </p:sp>
      <p:sp>
        <p:nvSpPr>
          <p:cNvPr id="8" name="Footer Placeholder 5">
            <a:extLst>
              <a:ext uri="{FF2B5EF4-FFF2-40B4-BE49-F238E27FC236}">
                <a16:creationId xmlns:a16="http://schemas.microsoft.com/office/drawing/2014/main" id="{242D96F4-7108-41F1-92E7-6F5B5884008B}"/>
              </a:ext>
            </a:extLst>
          </p:cNvPr>
          <p:cNvSpPr>
            <a:spLocks noGrp="1"/>
          </p:cNvSpPr>
          <p:nvPr>
            <p:ph type="ftr" sz="quarter" idx="11"/>
          </p:nvPr>
        </p:nvSpPr>
        <p:spPr/>
        <p:txBody>
          <a:bodyPr/>
          <a:lstStyle>
            <a:lvl1pPr>
              <a:defRPr/>
            </a:lvl1pPr>
          </a:lstStyle>
          <a:p>
            <a:endParaRPr lang="en-US"/>
          </a:p>
        </p:txBody>
      </p:sp>
      <p:sp>
        <p:nvSpPr>
          <p:cNvPr id="9" name="Slide Number Placeholder 6">
            <a:extLst>
              <a:ext uri="{FF2B5EF4-FFF2-40B4-BE49-F238E27FC236}">
                <a16:creationId xmlns:a16="http://schemas.microsoft.com/office/drawing/2014/main" id="{7C29D2A3-34E4-439B-AA05-3C8038675931}"/>
              </a:ext>
            </a:extLst>
          </p:cNvPr>
          <p:cNvSpPr>
            <a:spLocks noGrp="1"/>
          </p:cNvSpPr>
          <p:nvPr>
            <p:ph type="sldNum" sz="quarter" idx="12"/>
          </p:nvPr>
        </p:nvSpPr>
        <p:spPr/>
        <p:txBody>
          <a:bodyPr/>
          <a:lstStyle>
            <a:lvl1pPr>
              <a:defRPr/>
            </a:lvl1pPr>
          </a:lstStyle>
          <a:p>
            <a:fld id="{039D6172-257B-44D3-8ACF-2B55FB432BDB}" type="slidenum">
              <a:rPr lang="en-US" smtClean="0"/>
              <a:t>‹#›</a:t>
            </a:fld>
            <a:endParaRPr lang="en-US"/>
          </a:p>
        </p:txBody>
      </p:sp>
      <p:grpSp>
        <p:nvGrpSpPr>
          <p:cNvPr id="10" name="Group 15">
            <a:extLst>
              <a:ext uri="{FF2B5EF4-FFF2-40B4-BE49-F238E27FC236}">
                <a16:creationId xmlns:a16="http://schemas.microsoft.com/office/drawing/2014/main" id="{9AB383AB-6D69-4F29-88B2-43536CDD82DF}"/>
              </a:ext>
            </a:extLst>
          </p:cNvPr>
          <p:cNvGrpSpPr>
            <a:grpSpLocks/>
          </p:cNvGrpSpPr>
          <p:nvPr/>
        </p:nvGrpSpPr>
        <p:grpSpPr bwMode="auto">
          <a:xfrm>
            <a:off x="0" y="-293688"/>
            <a:ext cx="9396413" cy="2093913"/>
            <a:chOff x="0" y="-294214"/>
            <a:chExt cx="9395670" cy="2095183"/>
          </a:xfrm>
        </p:grpSpPr>
        <p:pic>
          <p:nvPicPr>
            <p:cNvPr id="11" name="Picture 6">
              <a:extLst>
                <a:ext uri="{FF2B5EF4-FFF2-40B4-BE49-F238E27FC236}">
                  <a16:creationId xmlns:a16="http://schemas.microsoft.com/office/drawing/2014/main" id="{A95DED74-7ACA-4A89-87B9-72045D16967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4">
              <a:extLst>
                <a:ext uri="{FF2B5EF4-FFF2-40B4-BE49-F238E27FC236}">
                  <a16:creationId xmlns:a16="http://schemas.microsoft.com/office/drawing/2014/main" id="{3EC3021D-9F37-4BA6-B055-827DFA922989}"/>
                </a:ext>
              </a:extLst>
            </p:cNvPr>
            <p:cNvGrpSpPr>
              <a:grpSpLocks/>
            </p:cNvGrpSpPr>
            <p:nvPr/>
          </p:nvGrpSpPr>
          <p:grpSpPr bwMode="auto">
            <a:xfrm>
              <a:off x="0" y="-8988"/>
              <a:ext cx="1542525" cy="1809957"/>
              <a:chOff x="0" y="-8988"/>
              <a:chExt cx="1542525" cy="1809957"/>
            </a:xfrm>
          </p:grpSpPr>
          <p:sp>
            <p:nvSpPr>
              <p:cNvPr id="13" name="Right Triangle 12">
                <a:extLst>
                  <a:ext uri="{FF2B5EF4-FFF2-40B4-BE49-F238E27FC236}">
                    <a16:creationId xmlns:a16="http://schemas.microsoft.com/office/drawing/2014/main" id="{D2A4D3E4-1E42-48B4-B4AF-F5BA8A225A0A}"/>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4" name="Right Triangle 13">
                <a:extLst>
                  <a:ext uri="{FF2B5EF4-FFF2-40B4-BE49-F238E27FC236}">
                    <a16:creationId xmlns:a16="http://schemas.microsoft.com/office/drawing/2014/main" id="{52224BD9-B0F9-4EA5-9A4F-4998A5444A61}"/>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354638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F202342-17B0-4970-ABBC-93F80B1CC2EC}"/>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BBA9CA6A-79FD-4601-AD52-0A4E674A9AAB}"/>
              </a:ext>
            </a:extLst>
          </p:cNvPr>
          <p:cNvSpPr/>
          <p:nvPr/>
        </p:nvSpPr>
        <p:spPr>
          <a:xfrm>
            <a:off x="0" y="6334127"/>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8CB2FB8D-8269-4E9E-9B70-32B5D4320D76}"/>
              </a:ext>
            </a:extLst>
          </p:cNvPr>
          <p:cNvSpPr>
            <a:spLocks noGrp="1"/>
          </p:cNvSpPr>
          <p:nvPr>
            <p:ph type="title"/>
          </p:nvPr>
        </p:nvSpPr>
        <p:spPr>
          <a:xfrm>
            <a:off x="822325" y="287340"/>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8BC69419-63FC-4165-8635-17A104CFFDE1}"/>
              </a:ext>
            </a:extLst>
          </p:cNvPr>
          <p:cNvSpPr>
            <a:spLocks noGrp="1" noChangeArrowheads="1"/>
          </p:cNvSpPr>
          <p:nvPr>
            <p:ph type="body" idx="1"/>
          </p:nvPr>
        </p:nvSpPr>
        <p:spPr bwMode="auto">
          <a:xfrm>
            <a:off x="822325" y="1846265"/>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77C01CD-95FC-43A4-A248-4D20CB981240}"/>
              </a:ext>
            </a:extLst>
          </p:cNvPr>
          <p:cNvSpPr>
            <a:spLocks noGrp="1"/>
          </p:cNvSpPr>
          <p:nvPr>
            <p:ph type="dt" sz="half" idx="2"/>
          </p:nvPr>
        </p:nvSpPr>
        <p:spPr>
          <a:xfrm>
            <a:off x="822325" y="6459540"/>
            <a:ext cx="1854200" cy="365125"/>
          </a:xfrm>
          <a:prstGeom prst="rect">
            <a:avLst/>
          </a:prstGeom>
        </p:spPr>
        <p:txBody>
          <a:bodyPr vert="horz" lIns="91440" tIns="45720" rIns="91440" bIns="45720" rtlCol="0" anchor="ctr"/>
          <a:lstStyle>
            <a:lvl1pPr algn="l" eaLnBrk="1" fontAlgn="auto" hangingPunct="1">
              <a:spcBef>
                <a:spcPts val="0"/>
              </a:spcBef>
              <a:spcAft>
                <a:spcPts val="0"/>
              </a:spcAft>
              <a:defRPr sz="675" smtClean="0">
                <a:solidFill>
                  <a:srgbClr val="FFFFFF"/>
                </a:solidFill>
                <a:latin typeface="+mn-lt"/>
              </a:defRPr>
            </a:lvl1pPr>
          </a:lstStyle>
          <a:p>
            <a:fld id="{B492668D-3E33-40CF-B15D-3461D8C1941A}" type="datetimeFigureOut">
              <a:rPr lang="en-US" smtClean="0"/>
              <a:t>3/17/2018</a:t>
            </a:fld>
            <a:endParaRPr lang="en-US"/>
          </a:p>
        </p:txBody>
      </p:sp>
      <p:sp>
        <p:nvSpPr>
          <p:cNvPr id="5" name="Footer Placeholder 4">
            <a:extLst>
              <a:ext uri="{FF2B5EF4-FFF2-40B4-BE49-F238E27FC236}">
                <a16:creationId xmlns:a16="http://schemas.microsoft.com/office/drawing/2014/main" id="{BE5CE130-1CC8-4B85-939F-35FCD751270A}"/>
              </a:ext>
            </a:extLst>
          </p:cNvPr>
          <p:cNvSpPr>
            <a:spLocks noGrp="1"/>
          </p:cNvSpPr>
          <p:nvPr>
            <p:ph type="ftr" sz="quarter" idx="3"/>
          </p:nvPr>
        </p:nvSpPr>
        <p:spPr>
          <a:xfrm>
            <a:off x="2765426" y="6459540"/>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675" cap="all" baseline="0">
                <a:solidFill>
                  <a:srgbClr val="FFFFFF"/>
                </a:solidFill>
                <a:latin typeface="+mn-lt"/>
              </a:defRPr>
            </a:lvl1pPr>
          </a:lstStyle>
          <a:p>
            <a:endParaRPr lang="en-US"/>
          </a:p>
        </p:txBody>
      </p:sp>
      <p:sp>
        <p:nvSpPr>
          <p:cNvPr id="6" name="Slide Number Placeholder 5">
            <a:extLst>
              <a:ext uri="{FF2B5EF4-FFF2-40B4-BE49-F238E27FC236}">
                <a16:creationId xmlns:a16="http://schemas.microsoft.com/office/drawing/2014/main" id="{480C9EA0-CD7C-42A5-806F-760A292C9F42}"/>
              </a:ext>
            </a:extLst>
          </p:cNvPr>
          <p:cNvSpPr>
            <a:spLocks noGrp="1"/>
          </p:cNvSpPr>
          <p:nvPr>
            <p:ph type="sldNum" sz="quarter" idx="4"/>
          </p:nvPr>
        </p:nvSpPr>
        <p:spPr>
          <a:xfrm>
            <a:off x="7424739" y="6459540"/>
            <a:ext cx="984250" cy="365125"/>
          </a:xfrm>
          <a:prstGeom prst="rect">
            <a:avLst/>
          </a:prstGeom>
        </p:spPr>
        <p:txBody>
          <a:bodyPr vert="horz" lIns="91440" tIns="45720" rIns="91440" bIns="45720" rtlCol="0" anchor="ctr"/>
          <a:lstStyle>
            <a:lvl1pPr algn="r" eaLnBrk="1" fontAlgn="auto" hangingPunct="1">
              <a:spcBef>
                <a:spcPts val="0"/>
              </a:spcBef>
              <a:spcAft>
                <a:spcPts val="0"/>
              </a:spcAft>
              <a:defRPr sz="788" smtClean="0">
                <a:solidFill>
                  <a:srgbClr val="FFFFFF"/>
                </a:solidFill>
                <a:latin typeface="+mn-lt"/>
              </a:defRPr>
            </a:lvl1pPr>
          </a:lstStyle>
          <a:p>
            <a:fld id="{039D6172-257B-44D3-8ACF-2B55FB432BDB}" type="slidenum">
              <a:rPr lang="en-US" smtClean="0"/>
              <a:t>‹#›</a:t>
            </a:fld>
            <a:endParaRPr lang="en-US"/>
          </a:p>
        </p:txBody>
      </p:sp>
      <p:cxnSp>
        <p:nvCxnSpPr>
          <p:cNvPr id="10" name="Straight Connector 9">
            <a:extLst>
              <a:ext uri="{FF2B5EF4-FFF2-40B4-BE49-F238E27FC236}">
                <a16:creationId xmlns:a16="http://schemas.microsoft.com/office/drawing/2014/main" id="{ED532930-9823-4B22-8AA5-F2450CAEF00E}"/>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1" name="Group 15">
            <a:extLst>
              <a:ext uri="{FF2B5EF4-FFF2-40B4-BE49-F238E27FC236}">
                <a16:creationId xmlns:a16="http://schemas.microsoft.com/office/drawing/2014/main" id="{E9E7902F-ACF1-47F7-A21D-01D4E262F62E}"/>
              </a:ext>
            </a:extLst>
          </p:cNvPr>
          <p:cNvGrpSpPr>
            <a:grpSpLocks/>
          </p:cNvGrpSpPr>
          <p:nvPr/>
        </p:nvGrpSpPr>
        <p:grpSpPr bwMode="auto">
          <a:xfrm>
            <a:off x="0" y="-293688"/>
            <a:ext cx="9396413" cy="2093913"/>
            <a:chOff x="0" y="-294214"/>
            <a:chExt cx="9395670" cy="2095183"/>
          </a:xfrm>
        </p:grpSpPr>
        <p:pic>
          <p:nvPicPr>
            <p:cNvPr id="12" name="Picture 6">
              <a:extLst>
                <a:ext uri="{FF2B5EF4-FFF2-40B4-BE49-F238E27FC236}">
                  <a16:creationId xmlns:a16="http://schemas.microsoft.com/office/drawing/2014/main" id="{4769DF81-216F-42CA-A1B7-FF92E868D34C}"/>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4">
              <a:extLst>
                <a:ext uri="{FF2B5EF4-FFF2-40B4-BE49-F238E27FC236}">
                  <a16:creationId xmlns:a16="http://schemas.microsoft.com/office/drawing/2014/main" id="{33E56938-F634-41AE-BAFE-C1D5E5DA97A2}"/>
                </a:ext>
              </a:extLst>
            </p:cNvPr>
            <p:cNvGrpSpPr>
              <a:grpSpLocks/>
            </p:cNvGrpSpPr>
            <p:nvPr/>
          </p:nvGrpSpPr>
          <p:grpSpPr bwMode="auto">
            <a:xfrm>
              <a:off x="0" y="-8988"/>
              <a:ext cx="1542525" cy="1809957"/>
              <a:chOff x="0" y="-8988"/>
              <a:chExt cx="1542525" cy="1809957"/>
            </a:xfrm>
          </p:grpSpPr>
          <p:sp>
            <p:nvSpPr>
              <p:cNvPr id="14" name="Right Triangle 13">
                <a:extLst>
                  <a:ext uri="{FF2B5EF4-FFF2-40B4-BE49-F238E27FC236}">
                    <a16:creationId xmlns:a16="http://schemas.microsoft.com/office/drawing/2014/main" id="{330C69CE-F07C-4094-8B50-FE97A9D977E5}"/>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5" name="Right Triangle 14">
                <a:extLst>
                  <a:ext uri="{FF2B5EF4-FFF2-40B4-BE49-F238E27FC236}">
                    <a16:creationId xmlns:a16="http://schemas.microsoft.com/office/drawing/2014/main" id="{BDFC8C9E-11FE-496F-98B3-3A4F4EF772A1}"/>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4165386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85000"/>
        </a:lnSpc>
        <a:spcBef>
          <a:spcPct val="0"/>
        </a:spcBef>
        <a:spcAft>
          <a:spcPct val="0"/>
        </a:spcAft>
        <a:defRPr sz="3600" kern="1200" spc="-38">
          <a:solidFill>
            <a:srgbClr val="404040"/>
          </a:solidFill>
          <a:latin typeface="+mj-lt"/>
          <a:ea typeface="+mj-ea"/>
          <a:cs typeface="+mj-cs"/>
        </a:defRPr>
      </a:lvl1pPr>
      <a:lvl2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5pPr>
      <a:lvl6pPr marL="3429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6pPr>
      <a:lvl7pPr marL="6858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7pPr>
      <a:lvl8pPr marL="10287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8pPr>
      <a:lvl9pPr marL="13716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9pPr>
    </p:titleStyle>
    <p:bodyStyle>
      <a:lvl1pPr marL="67866" indent="-67866" algn="l" rtl="0" eaLnBrk="1" fontAlgn="base"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404040"/>
          </a:solidFill>
          <a:latin typeface="+mn-lt"/>
          <a:ea typeface="+mn-ea"/>
          <a:cs typeface="+mn-cs"/>
        </a:defRPr>
      </a:lvl1pPr>
      <a:lvl2pPr marL="286941"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kern="1200">
          <a:solidFill>
            <a:srgbClr val="404040"/>
          </a:solidFill>
          <a:latin typeface="+mn-lt"/>
          <a:ea typeface="+mn-ea"/>
          <a:cs typeface="+mn-cs"/>
        </a:defRPr>
      </a:lvl2pPr>
      <a:lvl3pPr marL="425054"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mn-lt"/>
          <a:ea typeface="+mn-ea"/>
          <a:cs typeface="+mn-cs"/>
        </a:defRPr>
      </a:lvl3pPr>
      <a:lvl4pPr marL="561975"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mn-lt"/>
          <a:ea typeface="+mn-ea"/>
          <a:cs typeface="+mn-cs"/>
        </a:defRPr>
      </a:lvl4pPr>
      <a:lvl5pPr marL="698897"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0726-9A2D-4D12-AAD5-CB15D4B5768C}"/>
              </a:ext>
            </a:extLst>
          </p:cNvPr>
          <p:cNvSpPr>
            <a:spLocks noGrp="1"/>
          </p:cNvSpPr>
          <p:nvPr>
            <p:ph type="ctrTitle"/>
          </p:nvPr>
        </p:nvSpPr>
        <p:spPr/>
        <p:txBody>
          <a:bodyPr/>
          <a:lstStyle/>
          <a:p>
            <a:r>
              <a:rPr lang="en-US" dirty="0"/>
              <a:t>Safety Moment</a:t>
            </a:r>
          </a:p>
        </p:txBody>
      </p:sp>
      <p:sp>
        <p:nvSpPr>
          <p:cNvPr id="3" name="Subtitle 2">
            <a:extLst>
              <a:ext uri="{FF2B5EF4-FFF2-40B4-BE49-F238E27FC236}">
                <a16:creationId xmlns:a16="http://schemas.microsoft.com/office/drawing/2014/main" id="{0CEB184F-CB8E-4D03-A077-0ED9B7E3E0CC}"/>
              </a:ext>
            </a:extLst>
          </p:cNvPr>
          <p:cNvSpPr>
            <a:spLocks noGrp="1"/>
          </p:cNvSpPr>
          <p:nvPr>
            <p:ph type="subTitle" idx="1"/>
          </p:nvPr>
        </p:nvSpPr>
        <p:spPr/>
        <p:txBody>
          <a:bodyPr/>
          <a:lstStyle/>
          <a:p>
            <a:r>
              <a:rPr lang="en-US" dirty="0"/>
              <a:t>Vacuum Trap Safety </a:t>
            </a:r>
          </a:p>
        </p:txBody>
      </p:sp>
    </p:spTree>
    <p:extLst>
      <p:ext uri="{BB962C8B-B14F-4D97-AF65-F5344CB8AC3E}">
        <p14:creationId xmlns:p14="http://schemas.microsoft.com/office/powerpoint/2010/main" val="3943785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6561" y="2994104"/>
            <a:ext cx="1019128" cy="2012058"/>
          </a:xfrm>
          <a:prstGeom prst="rect">
            <a:avLst/>
          </a:prstGeom>
          <a:noFill/>
          <a:extLst>
            <a:ext uri="{909E8E84-426E-40DD-AFC4-6F175D3DCCD1}">
              <a14:hiddenFill xmlns:a14="http://schemas.microsoft.com/office/drawing/2010/main">
                <a:solidFill>
                  <a:srgbClr val="FFFFFF"/>
                </a:solidFill>
              </a14:hiddenFill>
            </a:ext>
          </a:extLst>
        </p:spPr>
      </p:pic>
      <p:pic>
        <p:nvPicPr>
          <p:cNvPr id="11162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0792" y="2567557"/>
            <a:ext cx="1359299" cy="2524413"/>
          </a:xfrm>
          <a:prstGeom prst="rect">
            <a:avLst/>
          </a:prstGeom>
          <a:noFill/>
          <a:extLst>
            <a:ext uri="{909E8E84-426E-40DD-AFC4-6F175D3DCCD1}">
              <a14:hiddenFill xmlns:a14="http://schemas.microsoft.com/office/drawing/2010/main">
                <a:solidFill>
                  <a:srgbClr val="FFFFFF"/>
                </a:solidFill>
              </a14:hiddenFill>
            </a:ext>
          </a:extLst>
        </p:spPr>
      </p:pic>
      <p:sp>
        <p:nvSpPr>
          <p:cNvPr id="111624" name="Text Box 8"/>
          <p:cNvSpPr txBox="1">
            <a:spLocks noChangeArrowheads="1"/>
          </p:cNvSpPr>
          <p:nvPr/>
        </p:nvSpPr>
        <p:spPr bwMode="auto">
          <a:xfrm>
            <a:off x="436146" y="2014974"/>
            <a:ext cx="5754646"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Char char="•"/>
            </a:pPr>
            <a:r>
              <a:rPr lang="en-US" altLang="en-US" sz="1400" dirty="0"/>
              <a:t> Vacuum traps collect volatiles (typically solvents) used or produced in laboratory reactions to protect vacuum pumps from solvents </a:t>
            </a:r>
          </a:p>
          <a:p>
            <a:pPr>
              <a:spcBef>
                <a:spcPct val="50000"/>
              </a:spcBef>
              <a:buFontTx/>
              <a:buChar char="•"/>
            </a:pPr>
            <a:r>
              <a:rPr lang="en-US" altLang="en-US" sz="1400" dirty="0"/>
              <a:t> Usually cooled with dry ice and acetone (-78 °C) or liquid nitrogen (-196 °C)</a:t>
            </a:r>
          </a:p>
          <a:p>
            <a:pPr>
              <a:spcBef>
                <a:spcPct val="50000"/>
              </a:spcBef>
              <a:buFontTx/>
              <a:buChar char="•"/>
            </a:pPr>
            <a:r>
              <a:rPr lang="en-US" altLang="en-US" sz="1400" dirty="0"/>
              <a:t> Liquid nitrogen will freeze solvents and do the best job at protecting vacuum pump</a:t>
            </a:r>
          </a:p>
          <a:p>
            <a:pPr>
              <a:spcBef>
                <a:spcPct val="50000"/>
              </a:spcBef>
              <a:buFontTx/>
              <a:buChar char="•"/>
            </a:pPr>
            <a:r>
              <a:rPr lang="en-US" altLang="en-US" sz="1400" dirty="0"/>
              <a:t> Liquid N</a:t>
            </a:r>
            <a:r>
              <a:rPr lang="en-US" altLang="en-US" sz="1400" baseline="-25000" dirty="0"/>
              <a:t>2</a:t>
            </a:r>
            <a:r>
              <a:rPr lang="en-US" altLang="en-US" sz="1400" dirty="0"/>
              <a:t> can condense oxygen (BP -183 °C), argon (BP -186 °C), and other condensable gases </a:t>
            </a:r>
          </a:p>
          <a:p>
            <a:pPr lvl="1">
              <a:spcBef>
                <a:spcPct val="50000"/>
              </a:spcBef>
              <a:buFontTx/>
              <a:buChar char="•"/>
            </a:pPr>
            <a:r>
              <a:rPr lang="en-US" altLang="en-US" sz="1400" dirty="0"/>
              <a:t> Be careful not to leave vacuum trap open to atmosphere for extended periods of time</a:t>
            </a:r>
          </a:p>
          <a:p>
            <a:pPr lvl="1">
              <a:spcBef>
                <a:spcPct val="50000"/>
              </a:spcBef>
              <a:buFontTx/>
              <a:buChar char="•"/>
            </a:pPr>
            <a:r>
              <a:rPr lang="en-US" altLang="en-US" sz="1400"/>
              <a:t> Autoxidation </a:t>
            </a:r>
            <a:r>
              <a:rPr lang="en-US" altLang="en-US" sz="1400" dirty="0"/>
              <a:t>occurs with liquid oxygen. Explosions can occur with organic materials, as warming up, as a result of shock…</a:t>
            </a:r>
          </a:p>
          <a:p>
            <a:pPr lvl="1">
              <a:spcBef>
                <a:spcPct val="50000"/>
              </a:spcBef>
              <a:buFontTx/>
              <a:buChar char="•"/>
            </a:pPr>
            <a:r>
              <a:rPr lang="en-US" altLang="en-US" sz="1400" dirty="0"/>
              <a:t> If you notice a condensed gas in your vacuum trap, clear the area of any flammables, remove the Dewar flask, and open the vent valve to let the liquid boil off slowly. Alert others to the danger and clear the area.  </a:t>
            </a:r>
          </a:p>
        </p:txBody>
      </p:sp>
      <p:sp>
        <p:nvSpPr>
          <p:cNvPr id="3" name="Title 2">
            <a:extLst>
              <a:ext uri="{FF2B5EF4-FFF2-40B4-BE49-F238E27FC236}">
                <a16:creationId xmlns:a16="http://schemas.microsoft.com/office/drawing/2014/main" id="{73846761-A694-4FD4-A6AE-FBC6F7E4EE7B}"/>
              </a:ext>
            </a:extLst>
          </p:cNvPr>
          <p:cNvSpPr>
            <a:spLocks noGrp="1"/>
          </p:cNvSpPr>
          <p:nvPr>
            <p:ph type="title"/>
          </p:nvPr>
        </p:nvSpPr>
        <p:spPr>
          <a:xfrm>
            <a:off x="822325" y="656615"/>
            <a:ext cx="7543800" cy="1449387"/>
          </a:xfrm>
        </p:spPr>
        <p:txBody>
          <a:bodyPr/>
          <a:lstStyle/>
          <a:p>
            <a:r>
              <a:rPr lang="en-US" altLang="en-US" sz="4000" dirty="0"/>
              <a:t>Safety Moment</a:t>
            </a:r>
            <a:br>
              <a:rPr lang="en-US" dirty="0"/>
            </a:br>
            <a:endParaRPr lang="en-US" dirty="0"/>
          </a:p>
        </p:txBody>
      </p:sp>
    </p:spTree>
    <p:extLst>
      <p:ext uri="{BB962C8B-B14F-4D97-AF65-F5344CB8AC3E}">
        <p14:creationId xmlns:p14="http://schemas.microsoft.com/office/powerpoint/2010/main" val="865005563"/>
      </p:ext>
    </p:extLst>
  </p:cSld>
  <p:clrMapOvr>
    <a:masterClrMapping/>
  </p:clrMapOvr>
</p:sld>
</file>

<file path=ppt/theme/theme1.xml><?xml version="1.0" encoding="utf-8"?>
<a:theme xmlns:a="http://schemas.openxmlformats.org/drawingml/2006/main" name="Safety -Moment -Template">
  <a:themeElements>
    <a:clrScheme name="Custom 25">
      <a:dk1>
        <a:sysClr val="windowText" lastClr="000000"/>
      </a:dk1>
      <a:lt1>
        <a:sysClr val="window" lastClr="FFFFFF"/>
      </a:lt1>
      <a:dk2>
        <a:srgbClr val="344068"/>
      </a:dk2>
      <a:lt2>
        <a:srgbClr val="D9E0E6"/>
      </a:lt2>
      <a:accent1>
        <a:srgbClr val="7F7F7F"/>
      </a:accent1>
      <a:accent2>
        <a:srgbClr val="002060"/>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afety -Moment -Template" id="{0F7AC10F-FCE9-4F88-9A52-29D6A956B3AC}" vid="{A936655B-3620-4CA9-B08D-D2C35686BEA3}"/>
    </a:ext>
  </a:extLst>
</a:theme>
</file>

<file path=docProps/app.xml><?xml version="1.0" encoding="utf-8"?>
<Properties xmlns="http://schemas.openxmlformats.org/officeDocument/2006/extended-properties" xmlns:vt="http://schemas.openxmlformats.org/officeDocument/2006/docPropsVTypes">
  <Template>Safety -Moment -Template</Template>
  <TotalTime>207</TotalTime>
  <Words>176</Words>
  <Application>Microsoft Office PowerPoint</Application>
  <PresentationFormat>On-screen Show (4:3)</PresentationFormat>
  <Paragraphs>10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Calibri Light</vt:lpstr>
      <vt:lpstr>Safety -Moment -Template</vt:lpstr>
      <vt:lpstr>Safety Moment</vt:lpstr>
      <vt:lpstr>Safety Moment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dc:creator>
  <cp:lastModifiedBy>Szewczyk, Suzanne</cp:lastModifiedBy>
  <cp:revision>4</cp:revision>
  <dcterms:created xsi:type="dcterms:W3CDTF">2017-11-10T19:29:55Z</dcterms:created>
  <dcterms:modified xsi:type="dcterms:W3CDTF">2018-03-17T17:19:56Z</dcterms:modified>
</cp:coreProperties>
</file>