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F7F7F"/>
    <a:srgbClr val="3F4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D1F50A-04BB-48F7-A182-3C9585C4B7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266C5-7C06-4557-ABE6-B014E5D3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4419A-A9CE-487E-9222-4593C0F96B7E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E18B1-60A8-4AA6-9043-117E46807B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7A9CB-4AC4-4C02-9C5C-2DE02B6349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A9D5B-A641-4671-BC99-3E4AAE77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08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9F521-D0C2-45BD-9BB7-3C7EB5B9CF6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ED0A8-0C6B-463A-8826-1658246D7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or nitrogen dioxide</a:t>
            </a:r>
          </a:p>
          <a:p>
            <a:r>
              <a:rPr lang="en-US" dirty="0"/>
              <a:t>Hydrogen disulfide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or nitrogen dioxide</a:t>
            </a:r>
          </a:p>
          <a:p>
            <a:r>
              <a:rPr lang="en-US" dirty="0"/>
              <a:t>Hydrogen disulfide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or nitrogen dioxide</a:t>
            </a:r>
          </a:p>
          <a:p>
            <a:r>
              <a:rPr lang="en-US" dirty="0"/>
              <a:t>Hydrogen disulfide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A728-F5B1-41FD-B831-FCC4507E5A44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02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4BCC-94BA-46FE-9AAA-0E6768C504BF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3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C29A-B961-43F1-BD1B-52F685B1F944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1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C46A-D730-4429-8C96-308814ABECF2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68C6-3BB8-445C-9431-9C6815AD67A1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2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D6FA-5257-4356-9FEC-823D3DF04B3A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C8F4-E126-444B-8CE3-B32F2FFB072F}" type="datetime1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B35A-AF4A-4E8D-842D-3994EF03DD09}" type="datetime1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4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1525-AB81-4071-9CA3-F90E8730BCE6}" type="datetime1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8B82D6C-5834-4027-8A06-91180220CFBA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2153-C3D5-4667-860E-8392CEF0CACC}" type="datetime1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4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5CAA53-FB7F-4F32-B7D8-E046DDD278B6}" type="datetime1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0455FEA-41F6-4A1D-BAB6-5EC4248FCC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46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629" y="2170717"/>
            <a:ext cx="6858000" cy="17907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+mn-lt"/>
              </a:rPr>
              <a:t>Syringe accident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4C7F365-0ADC-4A1C-800B-2851C8A83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0221" y="4644176"/>
            <a:ext cx="6831673" cy="108623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Safety scenario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A71859-CFA3-46B9-BF43-9A5F3769527C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CECEEFB-E951-4021-BECD-C4C1E161D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391DE93-7F88-41E4-87F0-AFAE7E1E0B18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F6830E50-83CF-4DA1-91D3-DA544239A7DF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ight Triangle 7">
                <a:extLst>
                  <a:ext uri="{FF2B5EF4-FFF2-40B4-BE49-F238E27FC236}">
                    <a16:creationId xmlns:a16="http://schemas.microsoft.com/office/drawing/2014/main" id="{C61858C1-01BF-4FD3-A4C9-E551412688FA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286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9207" y="1012642"/>
            <a:ext cx="2774781" cy="67812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351" y="2861185"/>
            <a:ext cx="3642572" cy="212377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You are about to add a large volume of solvent via syringe to a reaction. The syringe is overfilled and the pressure from the nitrogen line pops the plunger out</a:t>
            </a:r>
            <a:r>
              <a:rPr lang="en-US" dirty="0"/>
              <a:t> </a:t>
            </a:r>
            <a:r>
              <a:rPr lang="en-US" i="1" dirty="0"/>
              <a:t>splashing some under your goggles into your eye. How do you respond? 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FB5900-A4A0-4AF1-B684-3CFCCEA507F2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03C3116-2BFD-4F9C-B868-BD1C46CB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BBED7F-3118-4BD0-8032-514DF61793D9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CF3E110C-E8A0-4193-8791-6D770EC0E2BA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669C3F7E-25DF-4E2B-99A7-EEE58CA272CD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032" name="Picture 8" descr="Image result for syringe into reac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014" y="2581669"/>
            <a:ext cx="2934183" cy="248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01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723" y="1012642"/>
            <a:ext cx="3330587" cy="67812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Possible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44" y="2079523"/>
            <a:ext cx="7298898" cy="35248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Call for a lab mate to help you and remove any contaminated clothing. </a:t>
            </a:r>
          </a:p>
          <a:p>
            <a:pPr lvl="0"/>
            <a:r>
              <a:rPr lang="en-US" dirty="0"/>
              <a:t>Use the eyewash station holding your eyes open while flushing with water for 15 min.</a:t>
            </a:r>
          </a:p>
          <a:p>
            <a:pPr lvl="0"/>
            <a:r>
              <a:rPr lang="en-US" dirty="0"/>
              <a:t>Get someone to look up the (M)</a:t>
            </a:r>
            <a:r>
              <a:rPr lang="en-US" dirty="0" err="1"/>
              <a:t>SDS</a:t>
            </a:r>
            <a:r>
              <a:rPr lang="en-US" dirty="0"/>
              <a:t> sheet.</a:t>
            </a:r>
          </a:p>
          <a:p>
            <a:pPr lvl="0"/>
            <a:r>
              <a:rPr lang="en-US" dirty="0"/>
              <a:t>After </a:t>
            </a:r>
            <a:r>
              <a:rPr lang="en-US" b="1" dirty="0"/>
              <a:t>full decontamination</a:t>
            </a:r>
            <a:r>
              <a:rPr lang="en-US" dirty="0"/>
              <a:t>, you can visit Yale acute care with the (M)</a:t>
            </a:r>
            <a:r>
              <a:rPr lang="en-US" dirty="0" err="1"/>
              <a:t>SDS</a:t>
            </a:r>
            <a:r>
              <a:rPr lang="en-US" dirty="0"/>
              <a:t> sheet to treat any injury.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FB5900-A4A0-4AF1-B684-3CFCCEA507F2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03C3116-2BFD-4F9C-B868-BD1C46CB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BBED7F-3118-4BD0-8032-514DF61793D9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CF3E110C-E8A0-4193-8791-6D770EC0E2BA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669C3F7E-25DF-4E2B-99A7-EEE58CA272CD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186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258" y="1012642"/>
            <a:ext cx="4230238" cy="67812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Preventative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44" y="2079523"/>
            <a:ext cx="7298898" cy="35248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Never overfill a syringe. </a:t>
            </a:r>
          </a:p>
          <a:p>
            <a:pPr lvl="0"/>
            <a:r>
              <a:rPr lang="en-US" dirty="0"/>
              <a:t>Do not use high pressure on nitrogen lines going into a reaction or reagent bottle. Use a balloon instead. </a:t>
            </a:r>
          </a:p>
          <a:p>
            <a:pPr lvl="0"/>
            <a:r>
              <a:rPr lang="en-US" dirty="0"/>
              <a:t>Always hold the syringe tightly at the back and at the needle connection with one hand.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FB5900-A4A0-4AF1-B684-3CFCCEA507F2}"/>
              </a:ext>
            </a:extLst>
          </p:cNvPr>
          <p:cNvGrpSpPr/>
          <p:nvPr/>
        </p:nvGrpSpPr>
        <p:grpSpPr>
          <a:xfrm>
            <a:off x="0" y="-294214"/>
            <a:ext cx="9395670" cy="2095183"/>
            <a:chOff x="0" y="-294214"/>
            <a:chExt cx="9395670" cy="209518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03C3116-2BFD-4F9C-B868-BD1C46CBB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0670" y="-294214"/>
              <a:ext cx="1905000" cy="1645920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BBED7F-3118-4BD0-8032-514DF61793D9}"/>
                </a:ext>
              </a:extLst>
            </p:cNvPr>
            <p:cNvGrpSpPr/>
            <p:nvPr/>
          </p:nvGrpSpPr>
          <p:grpSpPr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CF3E110C-E8A0-4193-8791-6D770EC0E2BA}"/>
                  </a:ext>
                </a:extLst>
              </p:cNvPr>
              <p:cNvSpPr/>
              <p:nvPr/>
            </p:nvSpPr>
            <p:spPr>
              <a:xfrm rot="5400000">
                <a:off x="-132561" y="125883"/>
                <a:ext cx="1807647" cy="1542525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669C3F7E-25DF-4E2B-99A7-EEE58CA272CD}"/>
                  </a:ext>
                </a:extLst>
              </p:cNvPr>
              <p:cNvSpPr/>
              <p:nvPr/>
            </p:nvSpPr>
            <p:spPr>
              <a:xfrm rot="5400000">
                <a:off x="-88374" y="79386"/>
                <a:ext cx="1205098" cy="1028350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43102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2710</TotalTime>
  <Words>185</Words>
  <Application>Microsoft Office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Syringe accident</vt:lpstr>
      <vt:lpstr>Scenario</vt:lpstr>
      <vt:lpstr>Possible solutions</vt:lpstr>
      <vt:lpstr>Preventative 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Gasses</dc:title>
  <dc:creator>Szewczyk, Suzanne</dc:creator>
  <cp:lastModifiedBy>Szewczyk, Suzanne</cp:lastModifiedBy>
  <cp:revision>27</cp:revision>
  <dcterms:created xsi:type="dcterms:W3CDTF">2017-09-16T16:36:05Z</dcterms:created>
  <dcterms:modified xsi:type="dcterms:W3CDTF">2018-03-17T17:14:10Z</dcterms:modified>
</cp:coreProperties>
</file>