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8" r:id="rId3"/>
    <p:sldId id="256" r:id="rId4"/>
    <p:sldId id="25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6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8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8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0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BC2E-CACE-BF48-AF39-302667A698A4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72D8-970D-D145-B533-D00B22778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SELF DEFENSE </a:t>
            </a:r>
            <a:r>
              <a:rPr lang="en-US" b="1" dirty="0" smtClean="0"/>
              <a:t>1 </a:t>
            </a:r>
            <a:r>
              <a:rPr lang="en-US" b="1" dirty="0" smtClean="0"/>
              <a:t>TECHNIQUES</a:t>
            </a:r>
            <a:br>
              <a:rPr lang="en-US" b="1" dirty="0" smtClean="0"/>
            </a:br>
            <a:r>
              <a:rPr lang="en-US" sz="2000" b="1" dirty="0" smtClean="0"/>
              <a:t>(short program)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 smtClean="0"/>
              <a:t>Instructed by: Craig </a:t>
            </a:r>
            <a:r>
              <a:rPr lang="en-US" sz="2000" b="1" dirty="0"/>
              <a:t>Elkin</a:t>
            </a:r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Assisted by: Carolyn </a:t>
            </a:r>
            <a:r>
              <a:rPr lang="en-US" sz="2000" b="1" dirty="0" err="1"/>
              <a:t>Rinaldi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5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9325" y="824924"/>
            <a:ext cx="7811717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Important note:</a:t>
            </a:r>
          </a:p>
          <a:p>
            <a:endParaRPr lang="en-US" dirty="0"/>
          </a:p>
          <a:p>
            <a:r>
              <a:rPr lang="en-US" dirty="0" smtClean="0"/>
              <a:t>The following techniques are to be used as a reminder of the moves learned</a:t>
            </a:r>
          </a:p>
          <a:p>
            <a:r>
              <a:rPr lang="en-US" dirty="0"/>
              <a:t>d</a:t>
            </a:r>
            <a:r>
              <a:rPr lang="en-US" dirty="0" smtClean="0"/>
              <a:t>uring a six week seminar. They are not a replacement for attending the seminar,</a:t>
            </a:r>
          </a:p>
          <a:p>
            <a:r>
              <a:rPr lang="en-US" dirty="0"/>
              <a:t>n</a:t>
            </a:r>
            <a:r>
              <a:rPr lang="en-US" dirty="0" smtClean="0"/>
              <a:t>or are they meant to be detailed explanations.</a:t>
            </a:r>
          </a:p>
          <a:p>
            <a:endParaRPr lang="en-US" dirty="0"/>
          </a:p>
          <a:p>
            <a:r>
              <a:rPr lang="en-US" dirty="0" smtClean="0"/>
              <a:t>As in all self defense, techniques must become second nature.</a:t>
            </a:r>
          </a:p>
          <a:p>
            <a:r>
              <a:rPr lang="en-US" dirty="0"/>
              <a:t>P</a:t>
            </a:r>
            <a:r>
              <a:rPr lang="en-US" dirty="0" smtClean="0"/>
              <a:t>reparation and training is key to a successful outcome.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4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lisaelkin:Desktop:IMG_057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55" y="1250950"/>
            <a:ext cx="3035300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lisaelkin:Desktop:IMG_057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5955" y="1250950"/>
            <a:ext cx="2895600" cy="21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Users:lisaelkin:Desktop:IMG_057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7755" y="1250950"/>
            <a:ext cx="286639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60752" y="4457700"/>
            <a:ext cx="383951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400" b="1" dirty="0"/>
              <a:t>Lift knee (think about kicking over a bar)  </a:t>
            </a:r>
            <a:endParaRPr lang="en-US" sz="1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1400" b="1" dirty="0" smtClean="0"/>
              <a:t>Keep </a:t>
            </a:r>
            <a:r>
              <a:rPr lang="en-US" sz="1400" b="1" dirty="0"/>
              <a:t>center of gravity forward, body </a:t>
            </a:r>
            <a:r>
              <a:rPr lang="en-US" sz="1400" b="1" dirty="0" smtClean="0"/>
              <a:t>upright</a:t>
            </a: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sz="1400" b="1" dirty="0"/>
              <a:t>Extend leg and kick with the ball of your foot </a:t>
            </a:r>
            <a:endParaRPr lang="en-US" sz="1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1400" b="1" dirty="0" smtClean="0"/>
              <a:t>Snap </a:t>
            </a:r>
            <a:r>
              <a:rPr lang="en-US" sz="1400" b="1" dirty="0"/>
              <a:t>back your foot to the starting position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695700" y="488434"/>
            <a:ext cx="1638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Front Kick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858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6084" y="901700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Scenario #2: TWO-HANDED GRAB FROM FRONT </a:t>
            </a:r>
          </a:p>
          <a:p>
            <a:pPr algn="ctr"/>
            <a:endParaRPr lang="en-US" dirty="0"/>
          </a:p>
        </p:txBody>
      </p:sp>
      <p:pic>
        <p:nvPicPr>
          <p:cNvPr id="4" name="Picture 3" descr="IMG_05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999" y="1701800"/>
            <a:ext cx="2506133" cy="1879600"/>
          </a:xfrm>
          <a:prstGeom prst="rect">
            <a:avLst/>
          </a:prstGeom>
        </p:spPr>
      </p:pic>
      <p:pic>
        <p:nvPicPr>
          <p:cNvPr id="5" name="Picture 4" descr="IMG_05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9399" y="1701800"/>
            <a:ext cx="2506133" cy="187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1100" y="3581400"/>
            <a:ext cx="7242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1.Attacker grabs from the front</a:t>
            </a:r>
          </a:p>
          <a:p>
            <a:r>
              <a:rPr lang="en-US" dirty="0" smtClean="0"/>
              <a:t>2. Grab them back and pull them downward while attacking with your knee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1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1557" y="578534"/>
            <a:ext cx="2413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Scenario #3: HEADLOCK  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1100" y="3581400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img_16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235" y="1086223"/>
            <a:ext cx="3160059" cy="2106706"/>
          </a:xfrm>
          <a:prstGeom prst="rect">
            <a:avLst/>
          </a:prstGeom>
        </p:spPr>
      </p:pic>
      <p:pic>
        <p:nvPicPr>
          <p:cNvPr id="8" name="Picture 7" descr="img_160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3499" y="1086223"/>
            <a:ext cx="3194148" cy="2129432"/>
          </a:xfrm>
          <a:prstGeom prst="rect">
            <a:avLst/>
          </a:prstGeom>
        </p:spPr>
      </p:pic>
      <p:pic>
        <p:nvPicPr>
          <p:cNvPr id="10" name="Picture 9" descr="img_1606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235" y="4093882"/>
            <a:ext cx="3227294" cy="2151529"/>
          </a:xfrm>
          <a:prstGeom prst="rect">
            <a:avLst/>
          </a:prstGeom>
        </p:spPr>
      </p:pic>
      <p:pic>
        <p:nvPicPr>
          <p:cNvPr id="11" name="Picture 10" descr="img_1634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3498" y="4093882"/>
            <a:ext cx="3194149" cy="21294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1235" y="3319790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Attacker grabs around neck. Tuck your</a:t>
            </a:r>
          </a:p>
          <a:p>
            <a:r>
              <a:rPr lang="en-US" sz="1400" dirty="0" smtClean="0"/>
              <a:t>Tuck your head to avoid punches to the face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3499" y="3319790"/>
            <a:ext cx="3506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 Raise your inside arm behind the attacker’s </a:t>
            </a:r>
          </a:p>
          <a:p>
            <a:r>
              <a:rPr lang="en-US" sz="1400" dirty="0" smtClean="0"/>
              <a:t>back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1235" y="6360464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3. Grab the attacker’s face—ideally the nose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4588" y="6270817"/>
            <a:ext cx="376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4. Pull your arm down and around while you turn</a:t>
            </a:r>
          </a:p>
          <a:p>
            <a:r>
              <a:rPr lang="en-US" sz="1400" dirty="0" smtClean="0"/>
              <a:t>And stand up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228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138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SELF DEFENSE 1 TECHNIQUES (short program)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DEFENSE 2 TECHNIQUES </dc:title>
  <dc:creator>Mattie😃😃😃</dc:creator>
  <cp:lastModifiedBy>Mattie😃😃😃</cp:lastModifiedBy>
  <cp:revision>38</cp:revision>
  <dcterms:created xsi:type="dcterms:W3CDTF">2017-02-25T16:12:44Z</dcterms:created>
  <dcterms:modified xsi:type="dcterms:W3CDTF">2019-04-19T15:19:15Z</dcterms:modified>
</cp:coreProperties>
</file>